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436" r:id="rId2"/>
    <p:sldId id="442" r:id="rId3"/>
    <p:sldId id="437" r:id="rId4"/>
    <p:sldId id="439" r:id="rId5"/>
    <p:sldId id="443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9285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22045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5706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714831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5422F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07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50" y="2372389"/>
            <a:ext cx="2214337" cy="28628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19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축복과 선물이 쏟아지는 날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p.66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825287" y="813609"/>
            <a:ext cx="763369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 smtClean="0">
                <a:latin typeface="+mn-ea"/>
              </a:rPr>
              <a:t> When </a:t>
            </a:r>
            <a:r>
              <a:rPr lang="en-US" altLang="ko-KR" sz="2000" dirty="0">
                <a:latin typeface="+mn-ea"/>
              </a:rPr>
              <a:t>you hear the word “shower,” what comes to mind?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Maybe it is “washing your body with water.” But a shower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can also mean “a lot of gift giving and blessings” on a special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day. For example, when a woman is expecting a baby, her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family will have a baby </a:t>
            </a:r>
            <a:r>
              <a:rPr lang="en-US" altLang="ko-KR" sz="2000" u="sng" dirty="0">
                <a:latin typeface="+mn-ea"/>
              </a:rPr>
              <a:t>shower</a:t>
            </a:r>
            <a:r>
              <a:rPr lang="en-US" altLang="ko-KR" sz="2000" dirty="0">
                <a:latin typeface="+mn-ea"/>
              </a:rPr>
              <a:t> several weeks before the baby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is born. At the party, invited family and friends will bring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lot of presents for the baby. Another kind of “shower” is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bridal </a:t>
            </a:r>
            <a:r>
              <a:rPr lang="en-US" altLang="ko-KR" sz="2000" u="sng" dirty="0">
                <a:latin typeface="+mn-ea"/>
              </a:rPr>
              <a:t>shower</a:t>
            </a:r>
            <a:r>
              <a:rPr lang="en-US" altLang="ko-KR" sz="2000" dirty="0" smtClean="0">
                <a:latin typeface="+mn-ea"/>
              </a:rPr>
              <a:t>. </a:t>
            </a:r>
            <a:r>
              <a:rPr lang="en-US" altLang="ko-KR" sz="2000" dirty="0">
                <a:latin typeface="+mn-ea"/>
              </a:rPr>
              <a:t>When a woman gets married, all of her female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friends and relatives throw her a party and wish her well.</a:t>
            </a:r>
          </a:p>
        </p:txBody>
      </p:sp>
    </p:spTree>
    <p:extLst>
      <p:ext uri="{BB962C8B-B14F-4D97-AF65-F5344CB8AC3E}">
        <p14:creationId xmlns:p14="http://schemas.microsoft.com/office/powerpoint/2010/main" val="40071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20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내 비밀번호는 안전할까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/ p.68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59538" y="735816"/>
            <a:ext cx="8024924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 People </a:t>
            </a:r>
            <a:r>
              <a:rPr lang="en-US" altLang="ko-KR" sz="2000" dirty="0">
                <a:latin typeface="+mn-ea"/>
              </a:rPr>
              <a:t>often use words in the dictionary as their password.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But this isn’t a good idea. Hackers can easily find out your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password if you </a:t>
            </a:r>
            <a:r>
              <a:rPr lang="en-US" altLang="ko-KR" sz="2000" u="sng" dirty="0">
                <a:latin typeface="+mn-ea"/>
              </a:rPr>
              <a:t>do so</a:t>
            </a:r>
            <a:r>
              <a:rPr lang="en-US" altLang="ko-KR" sz="2000" dirty="0">
                <a:latin typeface="+mn-ea"/>
              </a:rPr>
              <a:t>. How? Hackers use a program called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“dictionary attack.” They try every word in the dictionary as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 possible password. In a few minutes, they can find out your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password.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Then how can you make a strong password? One way is 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add numbers and special characters(!@#$%^) to your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password. Also, avoid using passwords with only letters or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numbers. An even better way is to use a sentence. For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example, “my girlfriend and I love to dance together.” can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become “mygf&amp;Il2d2g.” This password is not in any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dictionary!</a:t>
            </a:r>
          </a:p>
        </p:txBody>
      </p:sp>
    </p:spTree>
    <p:extLst>
      <p:ext uri="{BB962C8B-B14F-4D97-AF65-F5344CB8AC3E}">
        <p14:creationId xmlns:p14="http://schemas.microsoft.com/office/powerpoint/2010/main" val="3979194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바다거북아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미안해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/ p.70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86802" y="764024"/>
            <a:ext cx="802492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Scientists </a:t>
            </a:r>
            <a:r>
              <a:rPr lang="en-US" altLang="ko-KR" sz="2000" dirty="0">
                <a:latin typeface="+mn-ea"/>
              </a:rPr>
              <a:t>were studying sea turtles in Costa Rica in Central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America. Suddenly, they noticed a turtle behaving strangely.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turtle had something stuck in its nose and seemed 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have difficulty breathing as a result. ( ⓐ ) At first,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scientists thought the object was a worm. ( ⓑ ) But when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they pulled it out, they realized it was a plastic straw. ( ⓒ )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Once the straw was gone, the turtle swam back into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water. ( ⓓ ) The same day, the scientists posted a video of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rescue scene on the Internet. ( ⓔ ) Its goal is to make people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aware of the harmful effects of plastic straws. She says,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“</a:t>
            </a:r>
            <a:r>
              <a:rPr lang="en-US" altLang="ko-KR" sz="2000" u="sng" dirty="0" smtClean="0">
                <a:latin typeface="+mn-ea"/>
              </a:rPr>
              <a:t>                         </a:t>
            </a:r>
            <a:r>
              <a:rPr lang="en-US" altLang="ko-KR" sz="2000" dirty="0" smtClean="0">
                <a:latin typeface="+mn-ea"/>
              </a:rPr>
              <a:t> may be </a:t>
            </a:r>
            <a:r>
              <a:rPr lang="en-US" altLang="ko-KR" sz="2000" dirty="0">
                <a:latin typeface="+mn-ea"/>
              </a:rPr>
              <a:t>a small change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in your lifestyle, but it could be a turning point for the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environment.”</a:t>
            </a:r>
          </a:p>
          <a:p>
            <a:pPr>
              <a:lnSpc>
                <a:spcPct val="150000"/>
              </a:lnSpc>
            </a:pP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43243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바다거북아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미안해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/ p.70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738243" y="1194274"/>
            <a:ext cx="6479522" cy="858697"/>
          </a:xfrm>
          <a:prstGeom prst="rect">
            <a:avLst/>
          </a:prstGeom>
          <a:ln w="28575">
            <a:solidFill>
              <a:srgbClr val="777777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dirty="0" smtClean="0">
                <a:latin typeface="바탕" panose="02030600000101010101" pitchFamily="18" charset="-127"/>
                <a:ea typeface="바탕" panose="02030600000101010101" pitchFamily="18" charset="-127"/>
              </a:rPr>
              <a:t>A </a:t>
            </a:r>
            <a:r>
              <a:rPr lang="en-US" altLang="ko-KR" dirty="0">
                <a:latin typeface="바탕" panose="02030600000101010101" pitchFamily="18" charset="-127"/>
                <a:ea typeface="바탕" panose="02030600000101010101" pitchFamily="18" charset="-127"/>
              </a:rPr>
              <a:t>woman was impressed to see the video, and started a</a:t>
            </a:r>
          </a:p>
          <a:p>
            <a:pPr algn="just">
              <a:lnSpc>
                <a:spcPct val="150000"/>
              </a:lnSpc>
            </a:pPr>
            <a:r>
              <a:rPr lang="en-US" altLang="ko-KR" dirty="0">
                <a:latin typeface="바탕" panose="02030600000101010101" pitchFamily="18" charset="-127"/>
                <a:ea typeface="바탕" panose="02030600000101010101" pitchFamily="18" charset="-127"/>
              </a:rPr>
              <a:t>straw-free campaign by organizing StrawFree.org.</a:t>
            </a:r>
          </a:p>
        </p:txBody>
      </p:sp>
    </p:spTree>
    <p:extLst>
      <p:ext uri="{BB962C8B-B14F-4D97-AF65-F5344CB8AC3E}">
        <p14:creationId xmlns:p14="http://schemas.microsoft.com/office/powerpoint/2010/main" val="4105354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1676</TotalTime>
  <Words>463</Words>
  <Application>Microsoft Office PowerPoint</Application>
  <PresentationFormat>화면 슬라이드 쇼(4:3)</PresentationFormat>
  <Paragraphs>54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HY견고딕</vt:lpstr>
      <vt:lpstr>맑은 고딕</vt:lpstr>
      <vt:lpstr>바탕</vt:lpstr>
      <vt:lpstr>Arial</vt:lpstr>
      <vt:lpstr>Calibri</vt:lpstr>
      <vt:lpstr>Calibri Light</vt:lpstr>
      <vt:lpstr>Office 테마</vt:lpstr>
      <vt:lpstr>PowerPoint 프레젠테이션</vt:lpstr>
      <vt:lpstr>      19 축복과 선물이 쏟아지는 날 / p.66</vt:lpstr>
      <vt:lpstr>      20 내 비밀번호는 안전할까? / p.68 </vt:lpstr>
      <vt:lpstr>      21 바다거북아, 미안해 / p.70</vt:lpstr>
      <vt:lpstr>      21 바다거북아, 미안해 / p.70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김민지</cp:lastModifiedBy>
  <cp:revision>600</cp:revision>
  <dcterms:created xsi:type="dcterms:W3CDTF">2018-12-11T01:44:20Z</dcterms:created>
  <dcterms:modified xsi:type="dcterms:W3CDTF">2019-12-16T07:36:24Z</dcterms:modified>
</cp:coreProperties>
</file>