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3" r:id="rId4"/>
    <p:sldId id="464" r:id="rId5"/>
    <p:sldId id="465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97960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06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새들의 노래 배우기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56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36672"/>
            <a:ext cx="7710572" cy="5111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Many songbirds learn to sing by listening to their fathers.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However, if they are taught the songs of another kind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of </a:t>
            </a:r>
            <a:r>
              <a:rPr lang="en-US" altLang="ko-KR" sz="2000" dirty="0">
                <a:latin typeface="+mn-ea"/>
              </a:rPr>
              <a:t>bird, they learn them easily and even pass them on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to </a:t>
            </a:r>
            <a:r>
              <a:rPr lang="en-US" altLang="ko-KR" sz="2000" dirty="0">
                <a:latin typeface="+mn-ea"/>
              </a:rPr>
              <a:t>their young.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(B) So if they are separated from their fathers and are never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taught </a:t>
            </a:r>
            <a:r>
              <a:rPr lang="en-US" altLang="ko-KR" sz="2000" dirty="0">
                <a:latin typeface="+mn-ea"/>
              </a:rPr>
              <a:t>to sing their own songs, they will only be able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make </a:t>
            </a:r>
            <a:r>
              <a:rPr lang="en-US" altLang="ko-KR" sz="2000" dirty="0">
                <a:latin typeface="+mn-ea"/>
              </a:rPr>
              <a:t>strange noises.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In one experiment, a baby bullfinch was raised by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canary</a:t>
            </a:r>
            <a:r>
              <a:rPr lang="en-US" altLang="ko-KR" sz="2000" dirty="0">
                <a:latin typeface="+mn-ea"/>
              </a:rPr>
              <a:t>. Surprisingly, the baby bird learned the canary’s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song </a:t>
            </a:r>
            <a:r>
              <a:rPr lang="en-US" altLang="ko-KR" sz="2000" dirty="0">
                <a:latin typeface="+mn-ea"/>
              </a:rPr>
              <a:t>easily. When it became an adult, it even taught its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children </a:t>
            </a:r>
            <a:r>
              <a:rPr lang="en-US" altLang="ko-KR" sz="2000" dirty="0">
                <a:latin typeface="+mn-ea"/>
              </a:rPr>
              <a:t>to sing like canaries.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출생 순서에 따라 성격이 달라진다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83227" y="682079"/>
            <a:ext cx="7387938" cy="585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dirty="0" smtClean="0">
                <a:latin typeface="+mn-ea"/>
              </a:rPr>
              <a:t>   Are </a:t>
            </a:r>
            <a:r>
              <a:rPr lang="en-US" altLang="ko-KR" dirty="0">
                <a:latin typeface="+mn-ea"/>
              </a:rPr>
              <a:t>you the oldest child or the youngest child in your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family? Some psychologists say birth order can affect your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personality.</a:t>
            </a:r>
          </a:p>
          <a:p>
            <a:pPr algn="dist">
              <a:lnSpc>
                <a:spcPct val="150000"/>
              </a:lnSpc>
            </a:pPr>
            <a:r>
              <a:rPr lang="en-US" altLang="ko-KR" dirty="0" smtClean="0">
                <a:latin typeface="+mn-ea"/>
              </a:rPr>
              <a:t>  First-born </a:t>
            </a:r>
            <a:r>
              <a:rPr lang="en-US" altLang="ko-KR" dirty="0">
                <a:latin typeface="+mn-ea"/>
              </a:rPr>
              <a:t>children often want to be perfect. They want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respect from their brothers and sisters. That’s why they often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become leaders. Many presidents were the oldest children in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their families.</a:t>
            </a:r>
          </a:p>
          <a:p>
            <a:pPr algn="dist">
              <a:lnSpc>
                <a:spcPct val="150000"/>
              </a:lnSpc>
            </a:pPr>
            <a:r>
              <a:rPr lang="en-US" altLang="ko-KR" dirty="0" smtClean="0">
                <a:latin typeface="+mn-ea"/>
              </a:rPr>
              <a:t>  Middle </a:t>
            </a:r>
            <a:r>
              <a:rPr lang="en-US" altLang="ko-KR" dirty="0">
                <a:latin typeface="+mn-ea"/>
              </a:rPr>
              <a:t>children usually make peace. They act as a bridge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between the first-born and the youngest children. They hate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fights and always try to stop them. That’s why middle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children have a lot of friends and often become diplomats.</a:t>
            </a:r>
          </a:p>
          <a:p>
            <a:pPr algn="dist">
              <a:lnSpc>
                <a:spcPct val="150000"/>
              </a:lnSpc>
            </a:pPr>
            <a:r>
              <a:rPr lang="en-US" altLang="ko-KR" dirty="0" smtClean="0">
                <a:latin typeface="+mn-ea"/>
              </a:rPr>
              <a:t>  Youngest </a:t>
            </a:r>
            <a:r>
              <a:rPr lang="en-US" altLang="ko-KR" dirty="0">
                <a:latin typeface="+mn-ea"/>
              </a:rPr>
              <a:t>children always want to be the center of attention</a:t>
            </a:r>
          </a:p>
          <a:p>
            <a:pPr algn="dist">
              <a:lnSpc>
                <a:spcPct val="150000"/>
              </a:lnSpc>
            </a:pPr>
            <a:r>
              <a:rPr lang="en-US" altLang="ko-KR" dirty="0">
                <a:latin typeface="+mn-ea"/>
              </a:rPr>
              <a:t>in their family. They are also creative and like to have fun.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Many youngest children become artists.</a:t>
            </a: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목욕을 하면 죽는다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p.60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1183318"/>
            <a:ext cx="755419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How </a:t>
            </a:r>
            <a:r>
              <a:rPr lang="en-US" altLang="ko-KR" sz="2000" dirty="0">
                <a:latin typeface="+mn-ea"/>
              </a:rPr>
              <a:t>many times do you shower a day? Maybe you shower 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least once or twice a day. But if 18th-century kings and queens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heard our answers, they would be shocked.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At </a:t>
            </a:r>
            <a:r>
              <a:rPr lang="en-US" altLang="ko-KR" sz="2000" dirty="0">
                <a:latin typeface="+mn-ea"/>
              </a:rPr>
              <a:t>that time, kings and queens didn’t like to take showers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baths. Take Queen Isabella of Spain for example. ( ⓐ ) She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proud that she had only bathed twice in her whole life. ( ⓑ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Louis XIV of France didn’t bathe much, either. ( ⓒ ) He bathed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only three times in his life. ( ⓓ ) Philip II of Spain even put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in jail for bathing. ( ⓔ </a:t>
            </a:r>
            <a:r>
              <a:rPr lang="en-US" altLang="ko-KR" sz="2000" dirty="0" smtClean="0">
                <a:latin typeface="+mn-ea"/>
              </a:rPr>
              <a:t>)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60369" y="5687616"/>
            <a:ext cx="6479522" cy="443198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But this is nothing.</a:t>
            </a: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목욕을 하면 죽는다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p.60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1214492"/>
            <a:ext cx="75541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So </a:t>
            </a:r>
            <a:r>
              <a:rPr lang="en-US" altLang="ko-KR" sz="2000" dirty="0">
                <a:latin typeface="+mn-ea"/>
              </a:rPr>
              <a:t>what was </a:t>
            </a:r>
            <a:r>
              <a:rPr lang="en-US" altLang="ko-KR" sz="2000" u="sng" dirty="0">
                <a:latin typeface="+mn-ea"/>
              </a:rPr>
              <a:t>their problem</a:t>
            </a:r>
            <a:r>
              <a:rPr lang="en-US" altLang="ko-KR" sz="2000" dirty="0">
                <a:latin typeface="+mn-ea"/>
              </a:rPr>
              <a:t> with bathing? All of them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believed that warm water opens the pores or small holes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body, and disease could flow into the body through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pores. That’s why they were afraid of bathing.</a:t>
            </a:r>
          </a:p>
        </p:txBody>
      </p:sp>
    </p:spTree>
    <p:extLst>
      <p:ext uri="{BB962C8B-B14F-4D97-AF65-F5344CB8AC3E}">
        <p14:creationId xmlns:p14="http://schemas.microsoft.com/office/powerpoint/2010/main" val="691522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1582</TotalTime>
  <Words>461</Words>
  <Application>Microsoft Office PowerPoint</Application>
  <PresentationFormat>화면 슬라이드 쇼(4:3)</PresentationFormat>
  <Paragraphs>56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16 새들의 노래 배우기 / p. 56 </vt:lpstr>
      <vt:lpstr>      17 출생 순서에 따라 성격이 달라진다? / p.58 </vt:lpstr>
      <vt:lpstr>      18 목욕을 하면 죽는다? _1 / p.60 </vt:lpstr>
      <vt:lpstr>      18 목욕을 하면 죽는다? _2 / p.60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659</cp:revision>
  <dcterms:created xsi:type="dcterms:W3CDTF">2018-12-11T01:44:20Z</dcterms:created>
  <dcterms:modified xsi:type="dcterms:W3CDTF">2019-12-17T06:23:31Z</dcterms:modified>
</cp:coreProperties>
</file>