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436" r:id="rId2"/>
    <p:sldId id="440" r:id="rId3"/>
    <p:sldId id="461" r:id="rId4"/>
    <p:sldId id="462" r:id="rId5"/>
    <p:sldId id="463" r:id="rId6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422F"/>
    <a:srgbClr val="D65914"/>
    <a:srgbClr val="777777"/>
    <a:srgbClr val="883502"/>
    <a:srgbClr val="7E0000"/>
    <a:srgbClr val="D109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76" autoAdjust="0"/>
    <p:restoredTop sz="94660"/>
  </p:normalViewPr>
  <p:slideViewPr>
    <p:cSldViewPr snapToGrid="0">
      <p:cViewPr varScale="1">
        <p:scale>
          <a:sx n="92" d="100"/>
          <a:sy n="92" d="100"/>
        </p:scale>
        <p:origin x="123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8E6CCC-F433-4825-AE83-CD41CE0CA138}" type="datetimeFigureOut">
              <a:rPr lang="ko-KR" altLang="en-US" smtClean="0"/>
              <a:t>2019-12-13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5A3FC-0A9D-4227-B056-48C9850E83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557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ko-KR" noProof="1" smtClean="0"/>
              <a:t>1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576729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2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047263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3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8012563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4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28438808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5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3701230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4217" y="533400"/>
            <a:ext cx="5248275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56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7375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6931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214438"/>
            <a:ext cx="7772400" cy="2387600"/>
          </a:xfrm>
        </p:spPr>
        <p:txBody>
          <a:bodyPr anchor="b">
            <a:normAutofit/>
          </a:bodyPr>
          <a:lstStyle>
            <a:lvl1pPr algn="l">
              <a:defRPr sz="96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en-US" dirty="0" smtClean="0"/>
              <a:t>Unit 1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8711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pattFill prst="pct8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14400"/>
            <a:ext cx="7886700" cy="5262563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 algn="just">
              <a:lnSpc>
                <a:spcPts val="3300"/>
              </a:lnSpc>
              <a:buNone/>
              <a:defRPr sz="2200">
                <a:latin typeface="+mn-ea"/>
                <a:ea typeface="+mn-ea"/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en-US" altLang="ko-KR" dirty="0" smtClean="0"/>
          </a:p>
          <a:p>
            <a:pPr lvl="0"/>
            <a:r>
              <a:rPr lang="ko-KR" altLang="en-US" dirty="0" smtClean="0"/>
              <a:t>마스터 텍스트 스타일을 편집합니다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4276"/>
            <a:ext cx="9144000" cy="5252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0" y="4273"/>
            <a:ext cx="9144000" cy="5252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737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2170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8681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3586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8346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1596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5919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92B42-109F-4FD6-823A-C83C8A612206}" type="datetimeFigureOut">
              <a:rPr lang="ko-KR" altLang="en-US" smtClean="0"/>
              <a:t>2019-12-13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8832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0" y="0"/>
            <a:ext cx="9144000" cy="4562475"/>
          </a:xfrm>
          <a:prstGeom prst="rect">
            <a:avLst/>
          </a:prstGeom>
          <a:solidFill>
            <a:srgbClr val="0070C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ko-KR" altLang="en-US" sz="150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4294967295"/>
          </p:nvPr>
        </p:nvSpPr>
        <p:spPr>
          <a:xfrm>
            <a:off x="3865452" y="4944481"/>
            <a:ext cx="4683125" cy="1359860"/>
          </a:xfrm>
        </p:spPr>
        <p:txBody>
          <a:bodyPr rtlCol="0">
            <a:noAutofit/>
          </a:bodyPr>
          <a:lstStyle/>
          <a:p>
            <a:pPr marL="0" indent="0" algn="ctr" rtl="0">
              <a:buNone/>
            </a:pP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Reader’s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Bank </a:t>
            </a: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Level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</a:p>
          <a:p>
            <a:pPr marL="0" indent="0" algn="ctr" rtl="0">
              <a:buNone/>
            </a:pPr>
            <a:r>
              <a:rPr lang="en-US" altLang="ko-KR" sz="48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05</a:t>
            </a:r>
            <a:endParaRPr lang="ko-KR" altLang="en-US" sz="4800" b="1" spc="38" noProof="1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부제목 4"/>
          <p:cNvSpPr txBox="1">
            <a:spLocks/>
          </p:cNvSpPr>
          <p:nvPr/>
        </p:nvSpPr>
        <p:spPr>
          <a:xfrm>
            <a:off x="3436974" y="1936453"/>
            <a:ext cx="4984012" cy="2431435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0" indent="0" algn="l" defTabSz="914400" rtl="0" eaLnBrk="1" latinLnBrk="1" hangingPunct="1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 kern="120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457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수업용 </a:t>
            </a:r>
            <a:endParaRPr lang="en-US" altLang="ko-KR" sz="4950" b="1" spc="38" dirty="0">
              <a:ln w="11430"/>
              <a:solidFill>
                <a:schemeClr val="bg1">
                  <a:lumMod val="9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본문 </a:t>
            </a:r>
            <a:r>
              <a:rPr lang="en-US" altLang="ko-KR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PPT </a:t>
            </a:r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자료</a:t>
            </a: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250" y="2372389"/>
            <a:ext cx="2214337" cy="286281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600937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0070C0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13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오늘은 시험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뭘 먹어야 할까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?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p.48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75409" y="809246"/>
            <a:ext cx="7710572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We </a:t>
            </a:r>
            <a:r>
              <a:rPr lang="en-US" altLang="ko-KR" sz="2000" dirty="0">
                <a:latin typeface="+mn-ea"/>
              </a:rPr>
              <a:t>all know that it’s important to get enough sleep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night before a test. According to nutritionists, your diet can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also affect your exam score.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The </a:t>
            </a:r>
            <a:r>
              <a:rPr lang="en-US" altLang="ko-KR" sz="2000" dirty="0">
                <a:latin typeface="+mn-ea"/>
              </a:rPr>
              <a:t>best foods to eat before a test are fruits (like apples,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grapes and peaches), peanuts, fish and oysters. These foods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won’t make you smarter, but studies show they can help you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stay awake. They fight off the sleepy effects of carbohydrates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in rice and bread.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So</a:t>
            </a:r>
            <a:r>
              <a:rPr lang="en-US" altLang="ko-KR" sz="2000" dirty="0">
                <a:latin typeface="+mn-ea"/>
              </a:rPr>
              <a:t>, if you want to do well on your next exam, get a good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night’s sleep and pay attention </a:t>
            </a:r>
            <a:r>
              <a:rPr lang="en-US" altLang="ko-KR" sz="2000" dirty="0" smtClean="0">
                <a:latin typeface="+mn-ea"/>
              </a:rPr>
              <a:t>to </a:t>
            </a:r>
            <a:r>
              <a:rPr lang="en-US" altLang="ko-KR" sz="2000" u="sng" dirty="0" smtClean="0">
                <a:latin typeface="+mn-ea"/>
              </a:rPr>
              <a:t>              </a:t>
            </a:r>
            <a:r>
              <a:rPr lang="en-US" altLang="ko-KR" sz="2000" dirty="0" smtClean="0">
                <a:latin typeface="+mn-ea"/>
              </a:rPr>
              <a:t>.</a:t>
            </a:r>
            <a:endParaRPr lang="en-US" altLang="ko-KR" sz="20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Then you will certainly get a good result!</a:t>
            </a:r>
          </a:p>
        </p:txBody>
      </p:sp>
    </p:spTree>
    <p:extLst>
      <p:ext uri="{BB962C8B-B14F-4D97-AF65-F5344CB8AC3E}">
        <p14:creationId xmlns:p14="http://schemas.microsoft.com/office/powerpoint/2010/main" val="1502568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0070C0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14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세상에서 가장 아름다운 것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p.50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96191" y="852672"/>
            <a:ext cx="7741228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This </a:t>
            </a:r>
            <a:r>
              <a:rPr lang="en-US" altLang="ko-KR" sz="2000" dirty="0">
                <a:latin typeface="+mn-ea"/>
              </a:rPr>
              <a:t>is an old Jewish story. Once upon a time, God sent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angel Gabriel to the Earth. God gave him an important task.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It was to find the most beautiful thing on the Earth. Gabriel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looked all over the Earth. He finally chose </a:t>
            </a:r>
            <a:r>
              <a:rPr lang="en-US" altLang="ko-KR" sz="2000" u="sng" dirty="0">
                <a:latin typeface="+mn-ea"/>
              </a:rPr>
              <a:t>the three most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u="sng" dirty="0">
                <a:latin typeface="+mn-ea"/>
              </a:rPr>
              <a:t>beautiful things</a:t>
            </a:r>
            <a:r>
              <a:rPr lang="en-US" altLang="ko-KR" sz="2000" dirty="0">
                <a:latin typeface="+mn-ea"/>
              </a:rPr>
              <a:t>. The first was a rose; the second was a baby’s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smile; and the third was a mother’s love.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It </a:t>
            </a:r>
            <a:r>
              <a:rPr lang="en-US" altLang="ko-KR" sz="2000" dirty="0">
                <a:latin typeface="+mn-ea"/>
              </a:rPr>
              <a:t>took Gabriel a long time to go back to heaven. When 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returned, the f lower was already dead. The baby was no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longer a baby but a young man. But the mother’s love was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 same—beautiful and true, just like before! A mother’s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true love is always beautiful. Even time cannot change it</a:t>
            </a:r>
            <a:r>
              <a:rPr lang="en-US" altLang="ko-KR" sz="2000" dirty="0" smtClean="0">
                <a:latin typeface="+mn-ea"/>
              </a:rPr>
              <a:t>.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726162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0070C0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15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소아암 어린이에게 오리 로봇을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!_1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p.52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81889" y="1036672"/>
            <a:ext cx="778279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A </a:t>
            </a:r>
            <a:r>
              <a:rPr lang="en-US" altLang="ko-KR" sz="2000" dirty="0">
                <a:latin typeface="+mn-ea"/>
              </a:rPr>
              <a:t>robot duck brings joy and comfort to sick kids. An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American inventor, Aaron, developed it to cheer up kids who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have cancer.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The </a:t>
            </a:r>
            <a:r>
              <a:rPr lang="en-US" altLang="ko-KR" sz="2000" dirty="0">
                <a:latin typeface="+mn-ea"/>
              </a:rPr>
              <a:t>robot, named Aflac Duck, can show emotions like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happiness and sadness. The duck can also act like a cancer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patient and show many symptoms of the sickness. So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children can take care of their duck, bathing and feeding it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as a nurse does. The kids become happier because they are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caring for a friend who is going through the same experience.</a:t>
            </a:r>
          </a:p>
        </p:txBody>
      </p:sp>
    </p:spTree>
    <p:extLst>
      <p:ext uri="{BB962C8B-B14F-4D97-AF65-F5344CB8AC3E}">
        <p14:creationId xmlns:p14="http://schemas.microsoft.com/office/powerpoint/2010/main" val="20947003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0070C0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15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소아암 어린이에게 오리 로봇을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!_2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p.52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92281" y="1057934"/>
            <a:ext cx="77827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Why </a:t>
            </a:r>
            <a:r>
              <a:rPr lang="en-US" altLang="ko-KR" sz="2000" dirty="0">
                <a:latin typeface="+mn-ea"/>
              </a:rPr>
              <a:t>did Aaron invent this robot duck? At age 12, he had a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serious illness. He felt very lonely and afraid while he was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being treated. He came up with </a:t>
            </a:r>
            <a:r>
              <a:rPr lang="en-US" altLang="ko-KR" sz="2000" dirty="0" smtClean="0">
                <a:latin typeface="+mn-ea"/>
              </a:rPr>
              <a:t>Aflac </a:t>
            </a:r>
            <a:r>
              <a:rPr lang="en-US" altLang="ko-KR" sz="2000" dirty="0">
                <a:latin typeface="+mn-ea"/>
              </a:rPr>
              <a:t>Duck because he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didn’t want kids with cancer to feel the same way.</a:t>
            </a:r>
          </a:p>
        </p:txBody>
      </p:sp>
    </p:spTree>
    <p:extLst>
      <p:ext uri="{BB962C8B-B14F-4D97-AF65-F5344CB8AC3E}">
        <p14:creationId xmlns:p14="http://schemas.microsoft.com/office/powerpoint/2010/main" val="32261787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1573</TotalTime>
  <Words>443</Words>
  <Application>Microsoft Office PowerPoint</Application>
  <PresentationFormat>화면 슬라이드 쇼(4:3)</PresentationFormat>
  <Paragraphs>52</Paragraphs>
  <Slides>5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1" baseType="lpstr">
      <vt:lpstr>HY견고딕</vt:lpstr>
      <vt:lpstr>맑은 고딕</vt:lpstr>
      <vt:lpstr>Arial</vt:lpstr>
      <vt:lpstr>Calibri</vt:lpstr>
      <vt:lpstr>Calibri Light</vt:lpstr>
      <vt:lpstr>Office 테마</vt:lpstr>
      <vt:lpstr>PowerPoint 프레젠테이션</vt:lpstr>
      <vt:lpstr>      13 오늘은 시험, 뭘 먹어야 할까? / p.48 </vt:lpstr>
      <vt:lpstr>      14 세상에서 가장 아름다운 것 / p.50 </vt:lpstr>
      <vt:lpstr>      15 소아암 어린이에게 오리 로봇을!_1 / p.52 </vt:lpstr>
      <vt:lpstr>      15 소아암 어린이에게 오리 로봇을!_2 / p.52 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김민지</cp:lastModifiedBy>
  <cp:revision>638</cp:revision>
  <dcterms:created xsi:type="dcterms:W3CDTF">2018-12-11T01:44:20Z</dcterms:created>
  <dcterms:modified xsi:type="dcterms:W3CDTF">2019-12-13T02:31:04Z</dcterms:modified>
</cp:coreProperties>
</file>