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2" r:id="rId3"/>
    <p:sldId id="437" r:id="rId4"/>
    <p:sldId id="43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04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10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어둠 속에서 빛을 내는 물고기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p.38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86325" y="1125336"/>
            <a:ext cx="76336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An interesting fish lives in the deep sea. It is called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viperfish. It has a very special way of hunting: it uses light.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Many parts of its mouth can light up and glow in the dark.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(A) When little fish see the beautiful, bright lights, they swim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over to the viperfish’s mouth.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(B) When it opens its mouth, it looks like a Christmas tree.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(C) </a:t>
            </a:r>
            <a:r>
              <a:rPr lang="en-US" altLang="ko-KR" sz="2000" u="sng" dirty="0" smtClean="0">
                <a:latin typeface="+mn-ea"/>
              </a:rPr>
              <a:t>Once</a:t>
            </a:r>
            <a:r>
              <a:rPr lang="en-US" altLang="ko-KR" sz="2000" dirty="0" smtClean="0">
                <a:latin typeface="+mn-ea"/>
              </a:rPr>
              <a:t> they are inside its mouth, the viperfish shuts its jaw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and swallows them.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For the little fish, the light show is over; for the viperfish, a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delicious dinner is served!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위인들은 잠을 적게 잔다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p.40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61633" y="855172"/>
            <a:ext cx="76336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Some </a:t>
            </a:r>
            <a:r>
              <a:rPr lang="en-US" altLang="ko-KR" sz="2000" dirty="0">
                <a:latin typeface="+mn-ea"/>
              </a:rPr>
              <a:t>famous people had unusual ways of sleeping.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famous painter, Leonardo da Vinci, slept six times a day.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slept fifteen minutes and then worked four hours. After that,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 slept fifteen minutes again and worked four hours. ⓐ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repeated this six times a day. ⓑ In total, he slept only ninety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minutes. ⓒ Most people work during the day and sleep 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night. ⓓ You may think he felt very tired, but he didn’t. ⓔ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 had no problem doing his work. Churchill used this way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sleeping, too. He slept less than four hours. Napoleon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Edison slept even less. But these famous men didn’t get tired.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Why? They took short naps many times a day, so they never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got too tired.</a:t>
            </a: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자전거 천국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네덜란드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p.42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42138" y="953545"/>
            <a:ext cx="787268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Biking </a:t>
            </a:r>
            <a:r>
              <a:rPr lang="en-US" altLang="ko-KR" sz="2000" dirty="0">
                <a:latin typeface="+mn-ea"/>
              </a:rPr>
              <a:t>is a common means of transportation in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Netherlands. More than 36 percent of people bike to work 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school. But this hasn’t always been the case. In the 60s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70s, most Dutch people used their cars to get around. After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oil crisis in the 70s, however, there was a campaign to ride</a:t>
            </a:r>
          </a:p>
          <a:p>
            <a:pPr>
              <a:lnSpc>
                <a:spcPct val="150000"/>
              </a:lnSpc>
            </a:pPr>
            <a:r>
              <a:rPr lang="en-US" altLang="ko-KR" sz="2000" u="sng" dirty="0" smtClean="0">
                <a:latin typeface="+mn-ea"/>
              </a:rPr>
              <a:t>      (A)      </a:t>
            </a:r>
            <a:r>
              <a:rPr lang="en-US" altLang="ko-KR" sz="2000" dirty="0" smtClean="0">
                <a:latin typeface="+mn-ea"/>
              </a:rPr>
              <a:t> instead </a:t>
            </a:r>
            <a:r>
              <a:rPr lang="en-US" altLang="ko-KR" sz="2000" dirty="0">
                <a:latin typeface="+mn-ea"/>
              </a:rPr>
              <a:t>of </a:t>
            </a:r>
            <a:r>
              <a:rPr lang="en-US" altLang="ko-KR" sz="2000" u="sng" dirty="0">
                <a:latin typeface="+mn-ea"/>
              </a:rPr>
              <a:t> </a:t>
            </a:r>
            <a:r>
              <a:rPr lang="en-US" altLang="ko-KR" sz="2000" u="sng" dirty="0" smtClean="0">
                <a:latin typeface="+mn-ea"/>
              </a:rPr>
              <a:t>    (B)     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country is perfect for biking since its land is very flat.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Fifty percent of the Netherlands is less than one meter above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sea level. In addition, there are huge networks of bike routes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excellent bike parking spaces all over the country. So it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very easy to move around on a bicycle. This is why biking still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remains amazingly popular in the Netherlands.</a:t>
            </a: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1557</TotalTime>
  <Words>446</Words>
  <Application>Microsoft Office PowerPoint</Application>
  <PresentationFormat>화면 슬라이드 쇼(4:3)</PresentationFormat>
  <Paragraphs>48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10 어둠 속에서 빛을 내는 물고기 / p.38</vt:lpstr>
      <vt:lpstr>      11 위인들은 잠을 적게 잔다? / p.40 </vt:lpstr>
      <vt:lpstr>      12 자전거 천국, 네덜란드  / p.42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600</cp:revision>
  <dcterms:created xsi:type="dcterms:W3CDTF">2018-12-11T01:44:20Z</dcterms:created>
  <dcterms:modified xsi:type="dcterms:W3CDTF">2019-12-17T06:22:44Z</dcterms:modified>
</cp:coreProperties>
</file>