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436" r:id="rId2"/>
    <p:sldId id="440" r:id="rId3"/>
    <p:sldId id="463" r:id="rId4"/>
    <p:sldId id="464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4378"/>
    <a:srgbClr val="F44A93"/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2755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34738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B4378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03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50" y="2372389"/>
            <a:ext cx="2214337" cy="28628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07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소금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얕잡아 보면 안 돼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 30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16714" y="1036672"/>
            <a:ext cx="77105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Why </a:t>
            </a:r>
            <a:r>
              <a:rPr lang="en-US" altLang="ko-KR" sz="2000" dirty="0">
                <a:latin typeface="+mn-ea"/>
              </a:rPr>
              <a:t>did Columbus travel to America? Surprisingly, it was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because he wanted to find salt. At that time, salt was the only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way of preserving food. But it was hard to get salt from sea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water, so it was valuable</a:t>
            </a:r>
            <a:r>
              <a:rPr lang="en-US" altLang="ko-KR" sz="2000" dirty="0" smtClean="0">
                <a:latin typeface="+mn-ea"/>
              </a:rPr>
              <a:t>. </a:t>
            </a:r>
            <a:r>
              <a:rPr lang="en-US" altLang="ko-KR" sz="2000" u="sng" dirty="0" smtClean="0">
                <a:latin typeface="+mn-ea"/>
              </a:rPr>
              <a:t>           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en-US" altLang="ko-KR" sz="2000" dirty="0">
                <a:latin typeface="+mn-ea"/>
              </a:rPr>
              <a:t>in some parts of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world, salt was even used as money. In fact, the word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“salary” comes from the word “salt.” Roman soldiers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sometimes received salt instead of money for their work.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When someone is “</a:t>
            </a:r>
            <a:r>
              <a:rPr lang="en-US" altLang="ko-KR" sz="2000" u="sng" dirty="0">
                <a:latin typeface="+mn-ea"/>
              </a:rPr>
              <a:t>worth his salt</a:t>
            </a:r>
            <a:r>
              <a:rPr lang="en-US" altLang="ko-KR" sz="2000" dirty="0">
                <a:latin typeface="+mn-ea"/>
              </a:rPr>
              <a:t>,” it means that he is worth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his pay.</a:t>
            </a: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08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학생과 교수의 수수께끼 대결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p.32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96191" y="712069"/>
            <a:ext cx="7554192" cy="5793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 A </a:t>
            </a:r>
            <a:r>
              <a:rPr lang="en-US" altLang="ko-KR" sz="1900" dirty="0">
                <a:latin typeface="+mn-ea"/>
              </a:rPr>
              <a:t>student and a professor were sharing a seat on a train.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They were tired of conversation. So the professor suggested a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riddle to pass the time.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“</a:t>
            </a:r>
            <a:r>
              <a:rPr lang="en-US" altLang="ko-KR" sz="1900" dirty="0">
                <a:latin typeface="+mn-ea"/>
              </a:rPr>
              <a:t>The person who cannot solve the riddle has to give the</a:t>
            </a:r>
          </a:p>
          <a:p>
            <a:pPr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other </a:t>
            </a:r>
            <a:r>
              <a:rPr lang="en-US" altLang="ko-KR" sz="1900" dirty="0">
                <a:latin typeface="+mn-ea"/>
              </a:rPr>
              <a:t>person a dollar.”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“</a:t>
            </a:r>
            <a:r>
              <a:rPr lang="en-US" altLang="ko-KR" sz="1900" dirty="0">
                <a:latin typeface="+mn-ea"/>
              </a:rPr>
              <a:t>O.K.,” agreed the student. “But you are better educated. I’ll</a:t>
            </a:r>
          </a:p>
          <a:p>
            <a:pPr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only </a:t>
            </a:r>
            <a:r>
              <a:rPr lang="en-US" altLang="ko-KR" sz="1900" dirty="0">
                <a:latin typeface="+mn-ea"/>
              </a:rPr>
              <a:t>give you fifty cents.”</a:t>
            </a:r>
          </a:p>
          <a:p>
            <a:pPr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“</a:t>
            </a:r>
            <a:r>
              <a:rPr lang="en-US" altLang="ko-KR" sz="1900" dirty="0">
                <a:latin typeface="+mn-ea"/>
              </a:rPr>
              <a:t>All right,” agreed the professor. “You go first.”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“</a:t>
            </a:r>
            <a:r>
              <a:rPr lang="en-US" altLang="ko-KR" sz="1900" dirty="0">
                <a:latin typeface="+mn-ea"/>
              </a:rPr>
              <a:t>Well, what has four legs swimming and two legs flying?”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“</a:t>
            </a:r>
            <a:r>
              <a:rPr lang="en-US" altLang="ko-KR" sz="1900" dirty="0">
                <a:latin typeface="+mn-ea"/>
              </a:rPr>
              <a:t>Oh, that’s the most difficult riddle I’ve ever heard. Here is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a dollar. What’s the answer?”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“</a:t>
            </a:r>
            <a:r>
              <a:rPr lang="en-US" altLang="ko-KR" sz="1900" dirty="0">
                <a:latin typeface="+mn-ea"/>
              </a:rPr>
              <a:t>I don’t know, either. Here’s your fifty cents,” responded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the student.</a:t>
            </a:r>
          </a:p>
        </p:txBody>
      </p:sp>
    </p:spTree>
    <p:extLst>
      <p:ext uri="{BB962C8B-B14F-4D97-AF65-F5344CB8AC3E}">
        <p14:creationId xmlns:p14="http://schemas.microsoft.com/office/powerpoint/2010/main" val="4258140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09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간디는 왜 신발을 던졌을까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 </a:t>
            </a:r>
            <a:r>
              <a:rPr lang="en-US" altLang="ko-KR" sz="1600" b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p.34</a:t>
            </a:r>
            <a:r>
              <a:rPr lang="ko-KR" altLang="en-US" sz="1600" b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94904" y="809246"/>
            <a:ext cx="75541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One </a:t>
            </a:r>
            <a:r>
              <a:rPr lang="en-US" altLang="ko-KR" sz="2000" dirty="0">
                <a:latin typeface="+mn-ea"/>
              </a:rPr>
              <a:t>day, a man was boarding a train with his friend.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Unfortunately, one of his shoes slipped off and fell out of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train. He was unable to pick it up, but he didn’t look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(A) happy / upset . Instead, he calmly took off his other shoe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and threw it close to the first shoe. His friend asked, “Why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did you do that?” The man smiled. “Well, a single shoe is not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(B) useful / useless to me. After our train leaves, someone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can pick up both shoes and wear them.”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The </a:t>
            </a:r>
            <a:r>
              <a:rPr lang="en-US" altLang="ko-KR" sz="2000" dirty="0">
                <a:latin typeface="+mn-ea"/>
              </a:rPr>
              <a:t>man was Mahatma Gandhi, the great Indian leader. 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believed that even the smallest act of (C) kindness / happiness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can be a great blessing to someone else. How will you </a:t>
            </a:r>
            <a:r>
              <a:rPr lang="en-US" altLang="ko-KR" sz="2000" u="sng" dirty="0">
                <a:latin typeface="+mn-ea"/>
              </a:rPr>
              <a:t>give</a:t>
            </a:r>
          </a:p>
          <a:p>
            <a:pPr>
              <a:lnSpc>
                <a:spcPct val="150000"/>
              </a:lnSpc>
            </a:pPr>
            <a:r>
              <a:rPr lang="en-US" altLang="ko-KR" sz="2000" u="sng" dirty="0">
                <a:latin typeface="+mn-ea"/>
              </a:rPr>
              <a:t>someone a “pair of shoes”</a:t>
            </a:r>
            <a:r>
              <a:rPr lang="en-US" altLang="ko-KR" sz="2000" dirty="0">
                <a:latin typeface="+mn-ea"/>
              </a:rPr>
              <a:t> today?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1246909" y="2254828"/>
            <a:ext cx="1808018" cy="415636"/>
          </a:xfrm>
          <a:prstGeom prst="roundRect">
            <a:avLst/>
          </a:prstGeom>
          <a:noFill/>
          <a:ln w="1905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모서리가 둥근 직사각형 8"/>
          <p:cNvSpPr/>
          <p:nvPr/>
        </p:nvSpPr>
        <p:spPr>
          <a:xfrm>
            <a:off x="1246909" y="3625401"/>
            <a:ext cx="2057399" cy="415636"/>
          </a:xfrm>
          <a:prstGeom prst="roundRect">
            <a:avLst/>
          </a:prstGeom>
          <a:noFill/>
          <a:ln w="1905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5753099" y="5024710"/>
            <a:ext cx="2595996" cy="415636"/>
          </a:xfrm>
          <a:prstGeom prst="roundRect">
            <a:avLst/>
          </a:prstGeom>
          <a:noFill/>
          <a:ln w="1905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6822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1577</TotalTime>
  <Words>437</Words>
  <Application>Microsoft Office PowerPoint</Application>
  <PresentationFormat>화면 슬라이드 쇼(4:3)</PresentationFormat>
  <Paragraphs>48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07 소금, 얕잡아 보면 안 돼 / p. 30 </vt:lpstr>
      <vt:lpstr>      08 학생과 교수의 수수께끼 대결 / p.32 </vt:lpstr>
      <vt:lpstr>      09 간디는 왜 신발을 던졌을까? / p.34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김민지</cp:lastModifiedBy>
  <cp:revision>643</cp:revision>
  <dcterms:created xsi:type="dcterms:W3CDTF">2018-12-11T01:44:20Z</dcterms:created>
  <dcterms:modified xsi:type="dcterms:W3CDTF">2019-12-13T02:27:56Z</dcterms:modified>
</cp:coreProperties>
</file>