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436" r:id="rId2"/>
    <p:sldId id="440" r:id="rId3"/>
    <p:sldId id="461" r:id="rId4"/>
    <p:sldId id="462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01256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2843880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02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50" y="2372389"/>
            <a:ext cx="2214337" cy="28628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04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스트레스를 받으면 배가 고파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/ p.20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75409" y="809246"/>
            <a:ext cx="771057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During </a:t>
            </a:r>
            <a:r>
              <a:rPr lang="en-US" altLang="ko-KR" sz="2000" dirty="0">
                <a:latin typeface="+mn-ea"/>
              </a:rPr>
              <a:t>exam periods, some students eat a lot of snacks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because they are stressed. Why does stress make people feel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hungry?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According </a:t>
            </a:r>
            <a:r>
              <a:rPr lang="en-US" altLang="ko-KR" sz="2000" dirty="0">
                <a:latin typeface="+mn-ea"/>
              </a:rPr>
              <a:t>to scientists, our brain produces endorphins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when we get stressed. ( ⓐ ) Endorphins, a kind of hormone,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reduce stress. ( ⓑ ) But they also make us feel hungry even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when we are not actually hungry. ( ⓒ ) This kind of hunger is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called emotional hunger. ( ⓓ ) If we eat because of emotional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hunger, we may feel better for a short time. ( ⓔ ) So next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time, before having a snack, ask yourself, “Am I really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hungry? Or is this just emotional hunger?”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773067" y="6053109"/>
            <a:ext cx="7612914" cy="507831"/>
          </a:xfrm>
          <a:prstGeom prst="rect">
            <a:avLst/>
          </a:prstGeom>
          <a:ln w="28575">
            <a:solidFill>
              <a:srgbClr val="777777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dirty="0" smtClean="0">
                <a:latin typeface="바탕" panose="02030600000101010101" pitchFamily="18" charset="-127"/>
                <a:ea typeface="바탕" panose="02030600000101010101" pitchFamily="18" charset="-127"/>
              </a:rPr>
              <a:t>But </a:t>
            </a:r>
            <a:r>
              <a:rPr lang="en-US" altLang="ko-KR" dirty="0">
                <a:latin typeface="바탕" panose="02030600000101010101" pitchFamily="18" charset="-127"/>
                <a:ea typeface="바탕" panose="02030600000101010101" pitchFamily="18" charset="-127"/>
              </a:rPr>
              <a:t>we are likely to overeat and get a stomachache as </a:t>
            </a:r>
            <a:r>
              <a:rPr lang="en-US" altLang="ko-KR" dirty="0" smtClean="0">
                <a:latin typeface="바탕" panose="02030600000101010101" pitchFamily="18" charset="-127"/>
                <a:ea typeface="바탕" panose="02030600000101010101" pitchFamily="18" charset="-127"/>
              </a:rPr>
              <a:t>a result</a:t>
            </a:r>
            <a:r>
              <a:rPr lang="en-US" altLang="ko-KR" dirty="0">
                <a:latin typeface="바탕" panose="02030600000101010101" pitchFamily="18" charset="-127"/>
                <a:ea typeface="바탕" panose="02030600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05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나만의 매력을 알아 볼 시간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/ p.22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96191" y="790326"/>
            <a:ext cx="77412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For </a:t>
            </a:r>
            <a:r>
              <a:rPr lang="en-US" altLang="ko-KR" sz="2000" dirty="0">
                <a:latin typeface="+mn-ea"/>
              </a:rPr>
              <a:t>teens, looking into a mirror is a daily routine. You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probably think “I am too short!” or “I am too fat!” The more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you check, the more problems you find. But you’re not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alone. Many people also have a hard time accepting their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bodies.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But </a:t>
            </a:r>
            <a:r>
              <a:rPr lang="en-US" altLang="ko-KR" sz="2000" dirty="0">
                <a:latin typeface="+mn-ea"/>
              </a:rPr>
              <a:t>if you only focus on what you don’t like, you may end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up hating yourself. So, stop being so hard on yourself! Here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are some things you can do. First, accept your body as it is.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Nobody is perfect. You don’t have to be perfect, you just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have to be YOU! Also, find things to like about yourself.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They can be your hair, legs or hands. Or your smile! Finally,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remember that nobody is like you!</a:t>
            </a:r>
          </a:p>
        </p:txBody>
      </p:sp>
    </p:spTree>
    <p:extLst>
      <p:ext uri="{BB962C8B-B14F-4D97-AF65-F5344CB8AC3E}">
        <p14:creationId xmlns:p14="http://schemas.microsoft.com/office/powerpoint/2010/main" val="1072616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06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돌고래의 독특한 </a:t>
            </a:r>
            <a:r>
              <a:rPr lang="ko-KR" altLang="en-US" sz="20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수면법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p.24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33844" y="759153"/>
            <a:ext cx="7782792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Dolphins </a:t>
            </a:r>
            <a:r>
              <a:rPr lang="en-US" altLang="ko-KR" sz="2000" dirty="0">
                <a:latin typeface="+mn-ea"/>
              </a:rPr>
              <a:t>spend all their lives at sea. They have to go up 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water’s surface every few minutes to breathe. So, if they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fall asleep, they will drown. Then, how can they sleep and not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drown? Thankfully, nature has a unique way of solving this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problem.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smtClean="0">
                <a:latin typeface="+mn-ea"/>
              </a:rPr>
              <a:t>  A </a:t>
            </a:r>
            <a:r>
              <a:rPr lang="en-US" altLang="ko-KR" sz="2000" dirty="0">
                <a:latin typeface="+mn-ea"/>
              </a:rPr>
              <a:t>dolphin’s brain has two parts, just like a human’s. But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unlike humans, dolphins can never completely fall asleep.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While they sleep, they shut down only one part of their brain.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other part stays awake. After about two hours, the two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parts of the brain </a:t>
            </a:r>
            <a:r>
              <a:rPr lang="en-US" altLang="ko-KR" sz="2000" dirty="0" smtClean="0">
                <a:latin typeface="+mn-ea"/>
              </a:rPr>
              <a:t>___________ </a:t>
            </a:r>
            <a:r>
              <a:rPr lang="en-US" altLang="ko-KR" sz="2000" dirty="0">
                <a:latin typeface="+mn-ea"/>
              </a:rPr>
              <a:t>their roles. Each part of the brain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takes turns staying awake until they both get about four hours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of sleep. This way, dolphins can get a total of eight hours sleep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 day.</a:t>
            </a:r>
          </a:p>
        </p:txBody>
      </p:sp>
    </p:spTree>
    <p:extLst>
      <p:ext uri="{BB962C8B-B14F-4D97-AF65-F5344CB8AC3E}">
        <p14:creationId xmlns:p14="http://schemas.microsoft.com/office/powerpoint/2010/main" val="20947003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1569</TotalTime>
  <Words>474</Words>
  <Application>Microsoft Office PowerPoint</Application>
  <PresentationFormat>화면 슬라이드 쇼(4:3)</PresentationFormat>
  <Paragraphs>51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HY견고딕</vt:lpstr>
      <vt:lpstr>맑은 고딕</vt:lpstr>
      <vt:lpstr>바탕</vt:lpstr>
      <vt:lpstr>Arial</vt:lpstr>
      <vt:lpstr>Calibri</vt:lpstr>
      <vt:lpstr>Calibri Light</vt:lpstr>
      <vt:lpstr>Office 테마</vt:lpstr>
      <vt:lpstr>PowerPoint 프레젠테이션</vt:lpstr>
      <vt:lpstr>      04 스트레스를 받으면 배가 고파! / p.20 </vt:lpstr>
      <vt:lpstr>      05 나만의 매력을 알아 볼 시간 / p.22 </vt:lpstr>
      <vt:lpstr>      06 돌고래의 독특한 수면법 / p.24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김민지</cp:lastModifiedBy>
  <cp:revision>618</cp:revision>
  <dcterms:created xsi:type="dcterms:W3CDTF">2018-12-11T01:44:20Z</dcterms:created>
  <dcterms:modified xsi:type="dcterms:W3CDTF">2019-12-13T02:26:54Z</dcterms:modified>
</cp:coreProperties>
</file>