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436" r:id="rId2"/>
    <p:sldId id="440" r:id="rId3"/>
    <p:sldId id="465" r:id="rId4"/>
    <p:sldId id="466" r:id="rId5"/>
    <p:sldId id="463" r:id="rId6"/>
    <p:sldId id="467" r:id="rId7"/>
    <p:sldId id="464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4378"/>
    <a:srgbClr val="F44A93"/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577164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4168164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2755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6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804134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7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34738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B4378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12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50" y="2372389"/>
            <a:ext cx="2214337" cy="28628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34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침팬지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우리를 탈출하다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 110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6714" y="1057934"/>
            <a:ext cx="77105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 In February 2019, chimpanzees escaped from the Belfast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Zoo in Northern Ireland! How did they do that?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One day, some tree branches in the zoo broke because of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stormy weather. The chimpanzees used the branches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escape. They made a ladder by putting the broken trees next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 a wall and then climbed out. Once they left the zoo,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chimpanzees (A) wondered / </a:t>
            </a:r>
            <a:r>
              <a:rPr lang="en-US" altLang="ko-KR" sz="2000" dirty="0" smtClean="0">
                <a:latin typeface="+mn-ea"/>
              </a:rPr>
              <a:t>wandered around </a:t>
            </a:r>
            <a:r>
              <a:rPr lang="en-US" altLang="ko-KR" sz="2000" dirty="0">
                <a:latin typeface="+mn-ea"/>
              </a:rPr>
              <a:t>for a little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while. They saw visitors, but didn’t (B) attack / defend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anyone</a:t>
            </a:r>
            <a:r>
              <a:rPr lang="en-US" altLang="ko-KR" sz="2000" dirty="0">
                <a:latin typeface="+mn-ea"/>
              </a:rPr>
              <a:t>.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2982190" y="3916346"/>
            <a:ext cx="2919846" cy="415636"/>
          </a:xfrm>
          <a:prstGeom prst="roundRect">
            <a:avLst/>
          </a:prstGeom>
          <a:noFill/>
          <a:ln w="1905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37563" y="4331982"/>
            <a:ext cx="2289723" cy="415636"/>
          </a:xfrm>
          <a:prstGeom prst="roundRect">
            <a:avLst/>
          </a:prstGeom>
          <a:noFill/>
          <a:ln w="1905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34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침팬지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우리를 탈출하다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 110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6714" y="1057934"/>
            <a:ext cx="77105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 Fortunately, the chimpanzees returned to the zoo on their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own. They’re intelligent animals, and they know they’re not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supposed to (C) leave / </a:t>
            </a:r>
            <a:r>
              <a:rPr lang="en-US" altLang="ko-KR" sz="2000" dirty="0" smtClean="0">
                <a:latin typeface="+mn-ea"/>
              </a:rPr>
              <a:t>reach Their home. </a:t>
            </a:r>
            <a:endParaRPr lang="en-US" altLang="ko-KR" sz="2000" dirty="0">
              <a:latin typeface="+mn-ea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2670464" y="2097817"/>
            <a:ext cx="1589809" cy="415636"/>
          </a:xfrm>
          <a:prstGeom prst="roundRect">
            <a:avLst/>
          </a:prstGeom>
          <a:noFill/>
          <a:ln w="1905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8494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35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바다 위에 떠 있는 도시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p.112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96191" y="712069"/>
            <a:ext cx="7554192" cy="4860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 </a:t>
            </a:r>
            <a:r>
              <a:rPr lang="en-US" altLang="ko-KR" sz="1900" dirty="0">
                <a:latin typeface="+mn-ea"/>
              </a:rPr>
              <a:t>The sea level is rapidly rising because of global warming. If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the sea level continues to rise at this rate, many parts of the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world will sink into the sea in the near future.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A company named </a:t>
            </a:r>
            <a:r>
              <a:rPr lang="en-US" altLang="ko-KR" sz="1900" dirty="0" err="1">
                <a:latin typeface="+mn-ea"/>
              </a:rPr>
              <a:t>Oceanix</a:t>
            </a:r>
            <a:r>
              <a:rPr lang="en-US" altLang="ko-KR" sz="1900" dirty="0">
                <a:latin typeface="+mn-ea"/>
              </a:rPr>
              <a:t> came up with a good idea to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solve this problem. ( ⓐ ) The company suggested building a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floating city on the ocean. ( ⓑ ) This city would be made up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of six man-made islands where about 10,000 people could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live. ( ⓒ ) People wouldn’t need to worry about food because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they could grow crops there. ( ⓓ ) For example, in summer it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could move to a cooler place, and in the winter to a warmer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place. ( ⓔ )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738243" y="5656994"/>
            <a:ext cx="6479522" cy="858697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In addition, the 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city could move around depending on the</a:t>
            </a:r>
          </a:p>
          <a:p>
            <a:pPr algn="just">
              <a:lnSpc>
                <a:spcPct val="150000"/>
              </a:lnSpc>
            </a:pP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season.</a:t>
            </a:r>
          </a:p>
        </p:txBody>
      </p:sp>
    </p:spTree>
    <p:extLst>
      <p:ext uri="{BB962C8B-B14F-4D97-AF65-F5344CB8AC3E}">
        <p14:creationId xmlns:p14="http://schemas.microsoft.com/office/powerpoint/2010/main" val="2815804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35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바다 위에 떠 있는 도시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p.112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75409" y="1057934"/>
            <a:ext cx="7554192" cy="1351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Will this city be our solution against rising sea levels? No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one knows for sure yet, but we should take action right now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before it is too late.</a:t>
            </a:r>
          </a:p>
        </p:txBody>
      </p:sp>
    </p:spTree>
    <p:extLst>
      <p:ext uri="{BB962C8B-B14F-4D97-AF65-F5344CB8AC3E}">
        <p14:creationId xmlns:p14="http://schemas.microsoft.com/office/powerpoint/2010/main" val="4258140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거미줄을 타고 날아올라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p.114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94904" y="1193710"/>
            <a:ext cx="755419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Spiders mainly use their silk to catch prey. But did you know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that spiders also use their silk </a:t>
            </a:r>
            <a:r>
              <a:rPr lang="en-US" altLang="ko-KR" sz="2000" dirty="0" smtClean="0">
                <a:latin typeface="+mn-ea"/>
              </a:rPr>
              <a:t>____________________________? 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 Some </a:t>
            </a:r>
            <a:r>
              <a:rPr lang="en-US" altLang="ko-KR" sz="2000" dirty="0">
                <a:latin typeface="+mn-ea"/>
              </a:rPr>
              <a:t>spiders use their silk to cross streams. They do this by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casting a silk thread across the stream. The thread can be as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long as 25 meters. It acts like a bridge for the spiders.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then, like a circus performer, the spiders crawl along the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thread to cross the stream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5467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거미줄을 타고 날아올라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p.114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94904" y="809246"/>
            <a:ext cx="755419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endParaRPr lang="en-US" altLang="ko-KR" sz="2000" dirty="0">
              <a:latin typeface="+mn-ea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Other </a:t>
            </a:r>
            <a:r>
              <a:rPr lang="en-US" altLang="ko-KR" sz="2000" dirty="0">
                <a:latin typeface="+mn-ea"/>
              </a:rPr>
              <a:t>spiders even use their web to fly somewhere far away.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First, they crawl up a high tree. Then, they let out their silk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until the wind lifts them up. Once they are in the air, they can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travel like they are on a balloon. But spiders don’t let their old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homes go to waste. Before they move to a new place, they eat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their webs. This becomes protein that they can recycle for a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new web.</a:t>
            </a:r>
          </a:p>
        </p:txBody>
      </p:sp>
    </p:spTree>
    <p:extLst>
      <p:ext uri="{BB962C8B-B14F-4D97-AF65-F5344CB8AC3E}">
        <p14:creationId xmlns:p14="http://schemas.microsoft.com/office/powerpoint/2010/main" val="3696822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1584</TotalTime>
  <Words>523</Words>
  <Application>Microsoft Office PowerPoint</Application>
  <PresentationFormat>화면 슬라이드 쇼(4:3)</PresentationFormat>
  <Paragraphs>66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34 침팬지, 우리를 탈출하다_1 / p. 110 </vt:lpstr>
      <vt:lpstr>     34 침팬지, 우리를 탈출하다_2 / p. 110 </vt:lpstr>
      <vt:lpstr>      35 바다 위에 떠 있는 도시_1 / p.112 </vt:lpstr>
      <vt:lpstr>      35 바다 위에 떠 있는 도시_2 / p.112 </vt:lpstr>
      <vt:lpstr>     36 거미줄을 타고 날아올라!_1 / p.114 </vt:lpstr>
      <vt:lpstr>     36 거미줄을 타고 날아올라!_2 / p.114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김민지</cp:lastModifiedBy>
  <cp:revision>664</cp:revision>
  <dcterms:created xsi:type="dcterms:W3CDTF">2018-12-11T01:44:20Z</dcterms:created>
  <dcterms:modified xsi:type="dcterms:W3CDTF">2019-12-17T06:28:02Z</dcterms:modified>
</cp:coreProperties>
</file>