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436" r:id="rId2"/>
    <p:sldId id="440" r:id="rId3"/>
    <p:sldId id="461" r:id="rId4"/>
    <p:sldId id="463" r:id="rId5"/>
    <p:sldId id="462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01256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266803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2843880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11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50" y="2372389"/>
            <a:ext cx="2214337" cy="28628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31</a:t>
            </a:r>
            <a:r>
              <a:rPr lang="ko-KR" altLang="en-US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스승을 놀라게 한 다빈치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/ p.102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75409" y="809246"/>
            <a:ext cx="771057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Leonardo </a:t>
            </a:r>
            <a:r>
              <a:rPr lang="en-US" altLang="ko-KR" sz="2000" dirty="0">
                <a:latin typeface="+mn-ea"/>
              </a:rPr>
              <a:t>da Vinci’s career as an artist began in an unusual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way. One day, his sick teacher asked da Vinci to complete his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unfinished painting. Da Vinci replied that he wasn’t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experienced enough to take his teacher’s place. “Do your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best. I can’t paint anymore,” his teacher said.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Da </a:t>
            </a:r>
            <a:r>
              <a:rPr lang="en-US" altLang="ko-KR" sz="2000" dirty="0">
                <a:latin typeface="+mn-ea"/>
              </a:rPr>
              <a:t>Vinci stood before the unfinished painting on the first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day and prayed, “Please give me the skill and power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complete this painting for my beloved teacher.”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Many </a:t>
            </a:r>
            <a:r>
              <a:rPr lang="en-US" altLang="ko-KR" sz="2000" dirty="0">
                <a:latin typeface="+mn-ea"/>
              </a:rPr>
              <a:t>weeks later, when the painting was finished,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teacher looked it over carefully and said, “My son, this is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amazingly beautiful. </a:t>
            </a:r>
            <a:r>
              <a:rPr lang="en-US" altLang="ko-KR" sz="2000" u="sng" dirty="0">
                <a:latin typeface="+mn-ea"/>
              </a:rPr>
              <a:t>I’ll paint no more</a:t>
            </a:r>
            <a:r>
              <a:rPr lang="en-US" altLang="ko-KR" sz="2000" dirty="0">
                <a:latin typeface="+mn-ea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32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친구가 된 고양이와 쥐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p.104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96191" y="790326"/>
            <a:ext cx="7741228" cy="6034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Sometimes strange things happen in the animal world.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Even natural enemies can </a:t>
            </a:r>
            <a:r>
              <a:rPr lang="en-US" altLang="ko-KR" sz="2000" dirty="0" smtClean="0">
                <a:latin typeface="+mn-ea"/>
              </a:rPr>
              <a:t>become  </a:t>
            </a:r>
            <a:r>
              <a:rPr lang="en-US" altLang="ko-KR" sz="2000" u="sng" dirty="0" smtClean="0">
                <a:latin typeface="+mn-ea"/>
              </a:rPr>
              <a:t>            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In </a:t>
            </a:r>
            <a:r>
              <a:rPr lang="en-US" altLang="ko-KR" sz="2000" dirty="0">
                <a:latin typeface="+mn-ea"/>
              </a:rPr>
              <a:t>Thailand, there was a cat named </a:t>
            </a:r>
            <a:r>
              <a:rPr lang="en-US" altLang="ko-KR" sz="2000" dirty="0" err="1">
                <a:latin typeface="+mn-ea"/>
              </a:rPr>
              <a:t>Huan</a:t>
            </a:r>
            <a:r>
              <a:rPr lang="en-US" altLang="ko-KR" sz="2000" dirty="0">
                <a:latin typeface="+mn-ea"/>
              </a:rPr>
              <a:t> who did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something that surprised everyone. One time, </a:t>
            </a:r>
            <a:r>
              <a:rPr lang="en-US" altLang="ko-KR" sz="2000" dirty="0" err="1">
                <a:latin typeface="+mn-ea"/>
              </a:rPr>
              <a:t>Huan</a:t>
            </a:r>
            <a:r>
              <a:rPr lang="en-US" altLang="ko-KR" sz="2000" dirty="0">
                <a:latin typeface="+mn-ea"/>
              </a:rPr>
              <a:t> caught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baby mouse in a closet. Surprisingly, </a:t>
            </a:r>
            <a:r>
              <a:rPr lang="en-US" altLang="ko-KR" sz="2000" dirty="0" err="1">
                <a:latin typeface="+mn-ea"/>
              </a:rPr>
              <a:t>Huan</a:t>
            </a:r>
            <a:r>
              <a:rPr lang="en-US" altLang="ko-KR" sz="2000" dirty="0">
                <a:latin typeface="+mn-ea"/>
              </a:rPr>
              <a:t> did not kill this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baby mouse. Instead, she became friends with it. They played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together. They even slept in the same bed.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According </a:t>
            </a:r>
            <a:r>
              <a:rPr lang="en-US" altLang="ko-KR" sz="2000" dirty="0">
                <a:latin typeface="+mn-ea"/>
              </a:rPr>
              <a:t>to reports, a similar thing happened in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Arizona Zoo. When the lions and wolves were put together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 one place, they didn’t fight. Why did this happen? No one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knows for sure. Just as humans have various personalities,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animals are different and don’t always follow </a:t>
            </a:r>
            <a:r>
              <a:rPr lang="en-US" altLang="ko-KR" sz="2000" u="sng" dirty="0">
                <a:latin typeface="+mn-ea"/>
              </a:rPr>
              <a:t>the laws of</a:t>
            </a:r>
          </a:p>
          <a:p>
            <a:pPr>
              <a:lnSpc>
                <a:spcPct val="150000"/>
              </a:lnSpc>
            </a:pPr>
            <a:r>
              <a:rPr lang="en-US" altLang="ko-KR" sz="2000" u="sng" dirty="0">
                <a:latin typeface="+mn-ea"/>
              </a:rPr>
              <a:t>nature</a:t>
            </a:r>
            <a:r>
              <a:rPr lang="en-US" altLang="ko-KR" sz="200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2616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33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뇌로 맛을 본다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!_1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p.106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81889" y="1195571"/>
            <a:ext cx="778279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Did you know that color can change how your food tastes?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For example, if tomato ketchup is blue instead of red, people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say it is not tasty. If a dessert is served on a white plate,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people say it tastes 10% sweeter than on a black plate.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Sound also affects the taste of food</a:t>
            </a:r>
            <a:r>
              <a:rPr lang="en-US" altLang="ko-KR" sz="2000" dirty="0" smtClean="0">
                <a:latin typeface="+mn-ea"/>
              </a:rPr>
              <a:t>.  </a:t>
            </a:r>
            <a:r>
              <a:rPr lang="en-US" altLang="ko-KR" sz="2000" u="sng" dirty="0" smtClean="0">
                <a:latin typeface="+mn-ea"/>
              </a:rPr>
              <a:t>               </a:t>
            </a:r>
            <a:r>
              <a:rPr lang="en-US" altLang="ko-KR" sz="2000" dirty="0" smtClean="0">
                <a:latin typeface="+mn-ea"/>
              </a:rPr>
              <a:t>, </a:t>
            </a:r>
            <a:r>
              <a:rPr lang="en-US" altLang="ko-KR" sz="2000" dirty="0">
                <a:latin typeface="+mn-ea"/>
              </a:rPr>
              <a:t>if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people listen to sweet music while eating, they feel that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food is sweeter by about 10%. For this reason, some cafes play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sweet music so they can use less sugar in their food and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drinks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31219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33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뇌로 맛을 본다</a:t>
            </a:r>
            <a:r>
              <a:rPr lang="en-US" altLang="ko-KR" sz="2000" b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!_2</a:t>
            </a:r>
            <a:r>
              <a:rPr lang="ko-KR" altLang="en-US" sz="2000" b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p.106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02671" y="1351435"/>
            <a:ext cx="778279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Why </a:t>
            </a:r>
            <a:r>
              <a:rPr lang="en-US" altLang="ko-KR" sz="2000" dirty="0">
                <a:latin typeface="+mn-ea"/>
              </a:rPr>
              <a:t>are sound and color so important to taste? It is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because your tongue does not determine taste alone. In fact,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it is your brain that determines the taste. In order to identify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taste, your brain combines all the signals from your other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senses as well: sight, sound, smell and touch.</a:t>
            </a:r>
          </a:p>
        </p:txBody>
      </p:sp>
    </p:spTree>
    <p:extLst>
      <p:ext uri="{BB962C8B-B14F-4D97-AF65-F5344CB8AC3E}">
        <p14:creationId xmlns:p14="http://schemas.microsoft.com/office/powerpoint/2010/main" val="2094700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1578</TotalTime>
  <Words>456</Words>
  <Application>Microsoft Office PowerPoint</Application>
  <PresentationFormat>화면 슬라이드 쇼(4:3)</PresentationFormat>
  <Paragraphs>55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HY견고딕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      31 스승을 놀라게 한 다빈치 / p.102</vt:lpstr>
      <vt:lpstr>      32 친구가 된 고양이와 쥐 / p.104</vt:lpstr>
      <vt:lpstr>      33 뇌로 맛을 본다!_1 / p.106 </vt:lpstr>
      <vt:lpstr>      33 뇌로 맛을 본다!_2 / p.106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김민지</cp:lastModifiedBy>
  <cp:revision>632</cp:revision>
  <dcterms:created xsi:type="dcterms:W3CDTF">2018-12-11T01:44:20Z</dcterms:created>
  <dcterms:modified xsi:type="dcterms:W3CDTF">2019-12-17T06:27:32Z</dcterms:modified>
</cp:coreProperties>
</file>