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2" r:id="rId3"/>
    <p:sldId id="443" r:id="rId4"/>
    <p:sldId id="437" r:id="rId5"/>
    <p:sldId id="439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2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156202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22045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570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5422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10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0" y="2372389"/>
            <a:ext cx="2214337" cy="2862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모두와 친하기는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어려워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p.92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31769" y="1322764"/>
            <a:ext cx="6043104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Hello, Ms. Wise,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I </a:t>
            </a:r>
            <a:r>
              <a:rPr lang="en-US" altLang="ko-KR" sz="2000" dirty="0">
                <a:latin typeface="+mn-ea"/>
              </a:rPr>
              <a:t>feel like I need to make everyone happy all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time. So I try to be nice to others.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problem is that it’s just too much pressure.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Having to be a nice person really stresses me out.</a:t>
            </a:r>
          </a:p>
          <a:p>
            <a:pPr algn="r">
              <a:lnSpc>
                <a:spcPct val="150000"/>
              </a:lnSpc>
            </a:pPr>
            <a:r>
              <a:rPr lang="en-US" altLang="ko-KR" sz="2000" i="1" dirty="0">
                <a:latin typeface="+mn-ea"/>
              </a:rPr>
              <a:t>- Unhappy Nice</a:t>
            </a:r>
          </a:p>
        </p:txBody>
      </p:sp>
    </p:spTree>
    <p:extLst>
      <p:ext uri="{BB962C8B-B14F-4D97-AF65-F5344CB8AC3E}">
        <p14:creationId xmlns:p14="http://schemas.microsoft.com/office/powerpoint/2010/main" val="40071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모두와 친하기는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어려워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p.92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814897" y="1368401"/>
            <a:ext cx="6043104" cy="42473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Dear Unhappy Nice,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It’s </a:t>
            </a:r>
            <a:r>
              <a:rPr lang="en-US" altLang="ko-KR" sz="2000" dirty="0">
                <a:latin typeface="+mn-ea"/>
              </a:rPr>
              <a:t>good to be nice, but don’t worry too much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about pleasing other people. You cannot please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EVERYONE. You don’t like every person you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meet, do you</a:t>
            </a:r>
            <a:r>
              <a:rPr lang="en-US" altLang="ko-KR" sz="2000" dirty="0" smtClean="0">
                <a:latin typeface="+mn-ea"/>
              </a:rPr>
              <a:t>? </a:t>
            </a:r>
            <a:r>
              <a:rPr lang="en-US" altLang="ko-KR" sz="2000" u="sng" dirty="0" smtClean="0">
                <a:latin typeface="+mn-ea"/>
              </a:rPr>
              <a:t>                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en-US" altLang="ko-KR" sz="2000" dirty="0">
                <a:latin typeface="+mn-ea"/>
              </a:rPr>
              <a:t>some people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won’t like you either. So don’t try to make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everyone like you. Instead, focus on the people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who like you as you are.</a:t>
            </a:r>
          </a:p>
          <a:p>
            <a:pPr algn="r">
              <a:lnSpc>
                <a:spcPct val="150000"/>
              </a:lnSpc>
            </a:pPr>
            <a:r>
              <a:rPr lang="en-US" altLang="ko-KR" sz="2000" i="1" dirty="0">
                <a:latin typeface="+mn-ea"/>
              </a:rPr>
              <a:t>- Ms. Wise</a:t>
            </a:r>
          </a:p>
        </p:txBody>
      </p:sp>
    </p:spTree>
    <p:extLst>
      <p:ext uri="{BB962C8B-B14F-4D97-AF65-F5344CB8AC3E}">
        <p14:creationId xmlns:p14="http://schemas.microsoft.com/office/powerpoint/2010/main" val="3193993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29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낯선 개를 만났을 때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p.94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55629" y="787770"/>
            <a:ext cx="8024924" cy="5111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When </a:t>
            </a:r>
            <a:r>
              <a:rPr lang="en-US" altLang="ko-KR" sz="2000" dirty="0">
                <a:latin typeface="+mn-ea"/>
              </a:rPr>
              <a:t>you meet a stranger, you probably meet their eyes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directly and smile to show that you are friendly. ( ⓐ ) If you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look directly into the eyes of a strange dog, or smile at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dog, it will think that you are going to fight with it. ( ⓑ )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That’s because dogs show their teeth when they are about to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attack. ( ⓒ )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Then </a:t>
            </a:r>
            <a:r>
              <a:rPr lang="en-US" altLang="ko-KR" sz="2000" dirty="0">
                <a:latin typeface="+mn-ea"/>
              </a:rPr>
              <a:t>what is the right way to greet unfamiliar dogs? ( ⓓ )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First, don’t move your hand toward dogs; let them come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you. ( ⓔ ) Second, do not touch their head or face; they don’t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like it. Instead, touch their shoulder or chest. Finally, always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stay calm and move slowly in front of them.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61597" y="6038100"/>
            <a:ext cx="6479522" cy="443198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That is okay with people, but not with dogs.</a:t>
            </a:r>
          </a:p>
        </p:txBody>
      </p:sp>
    </p:spTree>
    <p:extLst>
      <p:ext uri="{BB962C8B-B14F-4D97-AF65-F5344CB8AC3E}">
        <p14:creationId xmlns:p14="http://schemas.microsoft.com/office/powerpoint/2010/main" val="3979194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5805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30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지구에게 생긴 일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96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9538" y="1057934"/>
            <a:ext cx="8024924" cy="557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How </a:t>
            </a:r>
            <a:r>
              <a:rPr lang="en-US" altLang="ko-KR" sz="2000" dirty="0">
                <a:latin typeface="+mn-ea"/>
              </a:rPr>
              <a:t>old is the Earth? According to research, the Earth 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about 4.6 billion years old. So we can compare the Earth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u="sng" dirty="0" smtClean="0">
                <a:latin typeface="+mn-ea"/>
              </a:rPr>
              <a:t>                             </a:t>
            </a:r>
            <a:r>
              <a:rPr lang="en-US" altLang="ko-KR" sz="2000" dirty="0" smtClean="0">
                <a:latin typeface="+mn-ea"/>
              </a:rPr>
              <a:t>. </a:t>
            </a:r>
            <a:r>
              <a:rPr lang="en-US" altLang="ko-KR" sz="2000" dirty="0">
                <a:latin typeface="+mn-ea"/>
              </a:rPr>
              <a:t>What happened during these 46 years?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Nothing </a:t>
            </a:r>
            <a:r>
              <a:rPr lang="en-US" altLang="ko-KR" sz="2000" dirty="0">
                <a:latin typeface="+mn-ea"/>
              </a:rPr>
              <a:t>is known about the first 7 years of this person’s life.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Only a little is known about the most recent years. At age 42,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Earth showed the first sign of life. Dinosaurs appeared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year ago, when the Earth was 45 years old. Mammals arrived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only 8 months ago. Human-like apes evolved into humans only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last week. Modern humans have been around for just 4 hours.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During the last hour, we discovered farming. The Industrial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Revolution began a minute ago. During those sixty seconds,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humans changed paradise into garbage.</a:t>
            </a:r>
          </a:p>
        </p:txBody>
      </p:sp>
    </p:spTree>
    <p:extLst>
      <p:ext uri="{BB962C8B-B14F-4D97-AF65-F5344CB8AC3E}">
        <p14:creationId xmlns:p14="http://schemas.microsoft.com/office/powerpoint/2010/main" val="1143243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1559</TotalTime>
  <Words>457</Words>
  <Application>Microsoft Office PowerPoint</Application>
  <PresentationFormat>화면 슬라이드 쇼(4:3)</PresentationFormat>
  <Paragraphs>56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 28 모두와 친하기는 어려워_1  / p.92 </vt:lpstr>
      <vt:lpstr>      28 모두와 친하기는 어려워_2  / p.92 </vt:lpstr>
      <vt:lpstr>      29 낯선 개를 만났을 때 / p.94 </vt:lpstr>
      <vt:lpstr>      30 지구에게 생긴 일 / p. 96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김민지</cp:lastModifiedBy>
  <cp:revision>608</cp:revision>
  <dcterms:created xsi:type="dcterms:W3CDTF">2018-12-11T01:44:20Z</dcterms:created>
  <dcterms:modified xsi:type="dcterms:W3CDTF">2019-12-17T06:27:14Z</dcterms:modified>
</cp:coreProperties>
</file>