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436" r:id="rId2"/>
    <p:sldId id="442" r:id="rId3"/>
    <p:sldId id="437" r:id="rId4"/>
    <p:sldId id="439" r:id="rId5"/>
    <p:sldId id="440" r:id="rId6"/>
    <p:sldId id="441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69809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875607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01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01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드론의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시대가 온다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p.12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25287" y="813609"/>
            <a:ext cx="76336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smtClean="0">
                <a:latin typeface="+mn-ea"/>
              </a:rPr>
              <a:t>  You </a:t>
            </a:r>
            <a:r>
              <a:rPr lang="en-US" altLang="ko-KR" sz="2000" dirty="0">
                <a:latin typeface="+mn-ea"/>
              </a:rPr>
              <a:t>may think drones are a new invention, but they were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originally used as military weapons. They carried bombs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during World War I and II. Drones had a great advantage: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since they don’t need pilots, no lives were lost even if they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were attacked. ( ⓐ ) Today, drones are used everywhere. ( ⓑ )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They observe weather or take shots from the sky for the news.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 ⓒ ) They rescue people from fires. ( ⓓ ) Soon, drones may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even land on your doorstep to deliver pizza. ( ⓔ ) Since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drones can fly anywhere, they may be used as spy cameras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take pictures of people without their permission.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960369" y="5687616"/>
            <a:ext cx="6479522" cy="923330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Drones can do many good things for us, but some </a:t>
            </a: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people </a:t>
            </a:r>
          </a:p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are worried about privacy.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동물도 음악을 좋아해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p.14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55629" y="1057934"/>
            <a:ext cx="80249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Do </a:t>
            </a:r>
            <a:r>
              <a:rPr lang="en-US" altLang="ko-KR" sz="2000" dirty="0">
                <a:latin typeface="+mn-ea"/>
              </a:rPr>
              <a:t>animals enjoy music? According to a study, the answer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is yes. However, animals don’t enjoy the same kinds of music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 we do. This is because animals have a different hearing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range from humans. For example, unlike humans, some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animals prefer high-toned music.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(</a:t>
            </a:r>
            <a:r>
              <a:rPr lang="en-US" altLang="ko-KR" sz="2000" dirty="0">
                <a:latin typeface="+mn-ea"/>
              </a:rPr>
              <a:t>A) When cats listened to </a:t>
            </a:r>
            <a:r>
              <a:rPr lang="en-US" altLang="ko-KR" sz="2000" dirty="0" err="1">
                <a:latin typeface="+mn-ea"/>
              </a:rPr>
              <a:t>Teie’s</a:t>
            </a:r>
            <a:r>
              <a:rPr lang="en-US" altLang="ko-KR" sz="2000" dirty="0">
                <a:latin typeface="+mn-ea"/>
              </a:rPr>
              <a:t> music, they became calm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rubbed </a:t>
            </a:r>
            <a:r>
              <a:rPr lang="en-US" altLang="ko-KR" sz="2000" dirty="0">
                <a:latin typeface="+mn-ea"/>
              </a:rPr>
              <a:t>their heads against the speakers. This means that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they </a:t>
            </a:r>
            <a:r>
              <a:rPr lang="en-US" altLang="ko-KR" sz="2000" dirty="0">
                <a:latin typeface="+mn-ea"/>
              </a:rPr>
              <a:t>liked the music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동물도 음악을 좋아해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p.14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9538" y="1057934"/>
            <a:ext cx="80249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(</a:t>
            </a:r>
            <a:r>
              <a:rPr lang="en-US" altLang="ko-KR" sz="2000" dirty="0">
                <a:latin typeface="+mn-ea"/>
              </a:rPr>
              <a:t>B) Recently, a musician named David </a:t>
            </a:r>
            <a:r>
              <a:rPr lang="en-US" altLang="ko-KR" sz="2000" dirty="0" err="1">
                <a:latin typeface="+mn-ea"/>
              </a:rPr>
              <a:t>Teie</a:t>
            </a:r>
            <a:r>
              <a:rPr lang="en-US" altLang="ko-KR" sz="2000" dirty="0">
                <a:latin typeface="+mn-ea"/>
              </a:rPr>
              <a:t> composed music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for </a:t>
            </a:r>
            <a:r>
              <a:rPr lang="en-US" altLang="ko-KR" sz="2000" dirty="0">
                <a:latin typeface="+mn-ea"/>
              </a:rPr>
              <a:t>cats. He took the purring and suckling sounds that cats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make </a:t>
            </a:r>
            <a:r>
              <a:rPr lang="en-US" altLang="ko-KR" sz="2000" dirty="0">
                <a:latin typeface="+mn-ea"/>
              </a:rPr>
              <a:t>and turned them into music.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(C) So music is no longer just for humans. It is for animals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too</a:t>
            </a:r>
            <a:r>
              <a:rPr lang="en-US" altLang="ko-KR" sz="2000" dirty="0">
                <a:latin typeface="+mn-ea"/>
              </a:rPr>
              <a:t>. Maybe in the future, there will be music channels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and </a:t>
            </a:r>
            <a:r>
              <a:rPr lang="en-US" altLang="ko-KR" sz="2000" dirty="0">
                <a:latin typeface="+mn-ea"/>
              </a:rPr>
              <a:t>concerts for animals.</a:t>
            </a: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특별한 케이크는 디자이너에게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4340" y="1036672"/>
            <a:ext cx="802492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Nowadays</a:t>
            </a:r>
            <a:r>
              <a:rPr lang="en-US" altLang="ko-KR" sz="2000" dirty="0">
                <a:latin typeface="+mn-ea"/>
              </a:rPr>
              <a:t>, people don’t just care about how a cake tastes.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They care about how it looks as well. So designing cakes has</a:t>
            </a:r>
          </a:p>
          <a:p>
            <a:pPr algn="ju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become one of the most popular jobs.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Cake </a:t>
            </a:r>
            <a:r>
              <a:rPr lang="en-US" altLang="ko-KR" sz="2000" dirty="0">
                <a:latin typeface="+mn-ea"/>
              </a:rPr>
              <a:t>designers start by learning more about their clients,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like their interests and hobbies. Then they use this personal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information to create unique cakes, usually for birthdays 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weddings. These cakes can be in the shape of people, places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or objects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en-US" altLang="ko-KR" sz="2000" u="sng" dirty="0" smtClean="0">
                <a:latin typeface="+mn-ea"/>
              </a:rPr>
              <a:t>              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en-US" altLang="ko-KR" sz="2000" dirty="0">
                <a:latin typeface="+mn-ea"/>
              </a:rPr>
              <a:t>if the client is a musician, the</a:t>
            </a:r>
          </a:p>
          <a:p>
            <a:pPr algn="ju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cake might look like a guitar.</a:t>
            </a:r>
            <a:endParaRPr lang="en-US" altLang="ko-KR" sz="2000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02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특별한 케이크는 디자이너에게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4340" y="1036672"/>
            <a:ext cx="802492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smtClean="0">
                <a:latin typeface="+mn-ea"/>
              </a:rPr>
              <a:t>  Are </a:t>
            </a:r>
            <a:r>
              <a:rPr lang="en-US" altLang="ko-KR" sz="2000" dirty="0">
                <a:latin typeface="+mn-ea"/>
              </a:rPr>
              <a:t>you interested in becoming a cake designer? Then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watch some videos about cake designing on YouTube or TV.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 will give you an idea of what the job is like. If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decide to become a professional cake designer, go to a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cooking school or find a baking program.</a:t>
            </a:r>
          </a:p>
        </p:txBody>
      </p:sp>
    </p:spTree>
    <p:extLst>
      <p:ext uri="{BB962C8B-B14F-4D97-AF65-F5344CB8AC3E}">
        <p14:creationId xmlns:p14="http://schemas.microsoft.com/office/powerpoint/2010/main" val="2881107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1551</TotalTime>
  <Words>492</Words>
  <Application>Microsoft Office PowerPoint</Application>
  <PresentationFormat>화면 슬라이드 쇼(4:3)</PresentationFormat>
  <Paragraphs>60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01 드론의 시대가 온다 _1 / p.12 </vt:lpstr>
      <vt:lpstr>      02 동물도 음악을 좋아해 _1 / p.14 </vt:lpstr>
      <vt:lpstr>      02 동물도 음악을 좋아해 _2 / p.14</vt:lpstr>
      <vt:lpstr>      03 특별한 케이크는 디자이너에게!_1 / p.16 </vt:lpstr>
      <vt:lpstr>      03 특별한 케이크는 디자이너에게!_2 / p.16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585</cp:revision>
  <dcterms:created xsi:type="dcterms:W3CDTF">2018-12-11T01:44:20Z</dcterms:created>
  <dcterms:modified xsi:type="dcterms:W3CDTF">2019-12-13T02:26:27Z</dcterms:modified>
</cp:coreProperties>
</file>