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436" r:id="rId2"/>
    <p:sldId id="440" r:id="rId3"/>
    <p:sldId id="461" r:id="rId4"/>
    <p:sldId id="464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422F"/>
    <a:srgbClr val="D65914"/>
    <a:srgbClr val="777777"/>
    <a:srgbClr val="883502"/>
    <a:srgbClr val="7E0000"/>
    <a:srgbClr val="D109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76" autoAdjust="0"/>
    <p:restoredTop sz="94660"/>
  </p:normalViewPr>
  <p:slideViewPr>
    <p:cSldViewPr snapToGrid="0">
      <p:cViewPr varScale="1">
        <p:scale>
          <a:sx n="92" d="100"/>
          <a:sy n="92" d="100"/>
        </p:scale>
        <p:origin x="123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8E6CCC-F433-4825-AE83-CD41CE0CA138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5A3FC-0A9D-4227-B056-48C9850E8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557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noProof="1" smtClean="0"/>
              <a:t>1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6729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2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047263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3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8012563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4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230187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4217" y="533400"/>
            <a:ext cx="524827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6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7375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6931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214438"/>
            <a:ext cx="7772400" cy="2387600"/>
          </a:xfrm>
        </p:spPr>
        <p:txBody>
          <a:bodyPr anchor="b">
            <a:normAutofit/>
          </a:bodyPr>
          <a:lstStyle>
            <a:lvl1pPr algn="l">
              <a:defRPr sz="96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en-US" dirty="0" smtClean="0"/>
              <a:t>Unit 1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8711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pattFill prst="pct8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14400"/>
            <a:ext cx="7886700" cy="5262563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just">
              <a:lnSpc>
                <a:spcPts val="3300"/>
              </a:lnSpc>
              <a:buNone/>
              <a:defRPr sz="22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en-US" altLang="ko-KR" dirty="0" smtClean="0"/>
          </a:p>
          <a:p>
            <a:pPr lvl="0"/>
            <a:r>
              <a:rPr lang="ko-KR" altLang="en-US" dirty="0" smtClean="0"/>
              <a:t>마스터 텍스트 스타일을 편집합니다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4276"/>
            <a:ext cx="9144000" cy="5252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0" y="4273"/>
            <a:ext cx="9144000" cy="5252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737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217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8681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3586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834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596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5919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8832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0" y="0"/>
            <a:ext cx="9144000" cy="4562475"/>
          </a:xfrm>
          <a:prstGeom prst="rect">
            <a:avLst/>
          </a:prstGeom>
          <a:solidFill>
            <a:srgbClr val="0070C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ko-KR" altLang="en-US" sz="150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4294967295"/>
          </p:nvPr>
        </p:nvSpPr>
        <p:spPr>
          <a:xfrm>
            <a:off x="3865452" y="4944481"/>
            <a:ext cx="4683125" cy="1359860"/>
          </a:xfrm>
        </p:spPr>
        <p:txBody>
          <a:bodyPr rtlCol="0">
            <a:noAutofit/>
          </a:bodyPr>
          <a:lstStyle/>
          <a:p>
            <a:pPr marL="0" indent="0" algn="ctr" rtl="0">
              <a:buNone/>
            </a:pP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Reader’s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Bank </a:t>
            </a: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Level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en-US" altLang="ko-KR" sz="3300" b="1" spc="38" noProof="1" smtClean="0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 algn="ctr" rtl="0">
              <a:buNone/>
            </a:pPr>
            <a:r>
              <a:rPr lang="en-US" altLang="ko-KR" sz="48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08</a:t>
            </a:r>
            <a:endParaRPr lang="ko-KR" altLang="en-US" sz="4800" b="1" spc="38" noProof="1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부제목 4"/>
          <p:cNvSpPr txBox="1">
            <a:spLocks/>
          </p:cNvSpPr>
          <p:nvPr/>
        </p:nvSpPr>
        <p:spPr>
          <a:xfrm>
            <a:off x="3436974" y="1936453"/>
            <a:ext cx="4984012" cy="2431435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0" indent="0" algn="l" defTabSz="914400" rtl="0" eaLnBrk="1" latinLnBrk="1" hangingPunct="1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 kern="120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457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수업용 </a:t>
            </a:r>
            <a:endParaRPr lang="en-US" altLang="ko-KR" sz="4950" b="1" spc="38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본문 </a:t>
            </a:r>
            <a:r>
              <a:rPr lang="en-US" altLang="ko-KR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PPT </a:t>
            </a:r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자료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49" y="1936453"/>
            <a:ext cx="2632832" cy="340386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600937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22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새로운 </a:t>
            </a:r>
            <a:r>
              <a:rPr lang="ko-KR" altLang="en-US" sz="2000" b="1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바비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인형을 만나봐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!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p.74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16714" y="1045124"/>
            <a:ext cx="77105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 </a:t>
            </a:r>
            <a:r>
              <a:rPr lang="en-US" altLang="ko-KR" sz="2000" dirty="0" smtClean="0">
                <a:latin typeface="+mn-ea"/>
              </a:rPr>
              <a:t> Barbie </a:t>
            </a:r>
            <a:r>
              <a:rPr lang="en-US" altLang="ko-KR" sz="2000" dirty="0">
                <a:latin typeface="+mn-ea"/>
              </a:rPr>
              <a:t>first appeared in 1959. Now, the dolls are entering a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new age. In the past, they were all skinny. Now there is more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variety in body types. You can buy curvy dolls or short dolls.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You can even buy a disabled doll: a doll in a wheelchair or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with one leg missing. Mattel is the company that makes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Barbie. It decided to make different kinds of dolls to win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hearts of a more diverse group of children. When children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see dolls that look like them, they can feel more comfortable.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02568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23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식당에서 진주를 발견했다고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?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p.76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01386" y="873454"/>
            <a:ext cx="774122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Rick </a:t>
            </a:r>
            <a:r>
              <a:rPr lang="en-US" altLang="ko-KR" sz="2000" dirty="0" err="1">
                <a:latin typeface="+mn-ea"/>
              </a:rPr>
              <a:t>Antosh</a:t>
            </a:r>
            <a:r>
              <a:rPr lang="en-US" altLang="ko-KR" sz="2000" dirty="0">
                <a:latin typeface="+mn-ea"/>
              </a:rPr>
              <a:t> lives in New York City. One day, </a:t>
            </a:r>
            <a:r>
              <a:rPr lang="en-US" altLang="ko-KR" sz="2000" u="sng" dirty="0">
                <a:latin typeface="+mn-ea"/>
              </a:rPr>
              <a:t>he got really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u="sng" dirty="0">
                <a:latin typeface="+mn-ea"/>
              </a:rPr>
              <a:t>lucky</a:t>
            </a:r>
            <a:r>
              <a:rPr lang="en-US" altLang="ko-KR" sz="2000" dirty="0">
                <a:latin typeface="+mn-ea"/>
              </a:rPr>
              <a:t>. While he was eating oysters at a restaurant, he felt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something hard in his mouth. At first, he thought that it was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his tooth. To his surprise, it was a pearl!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A </a:t>
            </a:r>
            <a:r>
              <a:rPr lang="en-US" altLang="ko-KR" sz="2000" dirty="0">
                <a:latin typeface="+mn-ea"/>
              </a:rPr>
              <a:t>pearl is a white, lovely jewel that grows inside the shell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of oysters. If sand gets into an oyster’s body, it hurts.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oyster does something amazing to feel less pain. It covers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sand with some shiny substances. It takes many years. Finally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these substances turn into a beautiful pearl.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Rick </a:t>
            </a:r>
            <a:r>
              <a:rPr lang="en-US" altLang="ko-KR" sz="2000" dirty="0">
                <a:latin typeface="+mn-ea"/>
              </a:rPr>
              <a:t>was very fortunate to find the pearl. It was a white,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beautiful pearl with a black dot. It was worth about four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thousand dollars!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726162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24</a:t>
            </a:r>
            <a:r>
              <a:rPr lang="en-US" altLang="ko-KR" sz="20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영원히 죽지 않는 해파리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p.78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06581" y="1143617"/>
            <a:ext cx="773083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A </a:t>
            </a:r>
            <a:r>
              <a:rPr lang="en-US" altLang="ko-KR" sz="2000" dirty="0">
                <a:latin typeface="+mn-ea"/>
              </a:rPr>
              <a:t>jellyfish can live for a thousand years! When it grows old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or sick, it does an amazing trick. Instead of dying, it changes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back into a baby and grows up again. The jellyfish repeats this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life cycle over and over again. It is just like a music player that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repeats the same song again and again. Can all jellyfish do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this? No. Only the scarlet jellyfish can. Now scientists want to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make the human body like a jellyfish. If they succeed, humans</a:t>
            </a:r>
          </a:p>
          <a:p>
            <a:pPr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may </a:t>
            </a:r>
            <a:r>
              <a:rPr lang="en-US" altLang="ko-KR" sz="2000" u="sng" dirty="0" smtClean="0">
                <a:latin typeface="+mn-ea"/>
              </a:rPr>
              <a:t>__________________</a:t>
            </a:r>
            <a:r>
              <a:rPr lang="en-US" altLang="ko-KR" sz="2000" dirty="0" smtClean="0">
                <a:latin typeface="+mn-ea"/>
              </a:rPr>
              <a:t>!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373381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1616</TotalTime>
  <Words>378</Words>
  <Application>Microsoft Office PowerPoint</Application>
  <PresentationFormat>화면 슬라이드 쇼(4:3)</PresentationFormat>
  <Paragraphs>42</Paragraphs>
  <Slides>4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0" baseType="lpstr">
      <vt:lpstr>HY견고딕</vt:lpstr>
      <vt:lpstr>맑은 고딕</vt:lpstr>
      <vt:lpstr>Arial</vt:lpstr>
      <vt:lpstr>Calibri</vt:lpstr>
      <vt:lpstr>Calibri Light</vt:lpstr>
      <vt:lpstr>Office 테마</vt:lpstr>
      <vt:lpstr>PowerPoint 프레젠테이션</vt:lpstr>
      <vt:lpstr>      22 새로운 바비 인형을 만나봐! / p.74 </vt:lpstr>
      <vt:lpstr>      23 식당에서 진주를 발견했다고? / p.76</vt:lpstr>
      <vt:lpstr>      24 영원히 죽지 않는 해파리 / p.78 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박진영</cp:lastModifiedBy>
  <cp:revision>669</cp:revision>
  <dcterms:created xsi:type="dcterms:W3CDTF">2018-12-11T01:44:20Z</dcterms:created>
  <dcterms:modified xsi:type="dcterms:W3CDTF">2019-12-18T03:04:15Z</dcterms:modified>
</cp:coreProperties>
</file>