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2" r:id="rId3"/>
    <p:sldId id="437" r:id="rId4"/>
    <p:sldId id="439" r:id="rId5"/>
    <p:sldId id="44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234572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07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피자의 탄생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5280" y="865563"/>
            <a:ext cx="771343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Long </a:t>
            </a:r>
            <a:r>
              <a:rPr lang="en-US" altLang="ko-KR" sz="2000" dirty="0">
                <a:latin typeface="+mn-ea"/>
              </a:rPr>
              <a:t>ago, people in southern Italy were poor. So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couldn’t eat expensive food. And they were busy with their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work, too. So they wanted </a:t>
            </a:r>
            <a:r>
              <a:rPr lang="en-US" altLang="ko-KR" sz="2000" u="sng" dirty="0" smtClean="0">
                <a:latin typeface="+mn-ea"/>
              </a:rPr>
              <a:t>                </a:t>
            </a:r>
            <a:r>
              <a:rPr lang="en-US" altLang="ko-KR" sz="2000" dirty="0" smtClean="0">
                <a:latin typeface="+mn-ea"/>
              </a:rPr>
              <a:t> food</a:t>
            </a:r>
            <a:r>
              <a:rPr lang="en-US" altLang="ko-KR" sz="2000" dirty="0">
                <a:latin typeface="+mn-ea"/>
              </a:rPr>
              <a:t>. Then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some people in Naples came up with an idea. They put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tomatoes, olives, cheese and other things on top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dough. Then they baked it. This food was cheap and easy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make. It was also very tasty and nutritious. What did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name this new dish? Pizza! The word “pizza” means pie in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Italian.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Later</a:t>
            </a:r>
            <a:r>
              <a:rPr lang="en-US" altLang="ko-KR" sz="2000" dirty="0">
                <a:latin typeface="+mn-ea"/>
              </a:rPr>
              <a:t>, many Italians moved to America. Pizza went to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United States with them. Today, this “poor people’s food” is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popular all over the world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그 아이 앞에만 서면 떨려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p.68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1883" y="1036672"/>
            <a:ext cx="773240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boy smiles at you. Now your face feels hot. Your heart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beats faster. What’s going on? You have a crush on him!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crush is a special feeling for someone. It can feel like true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love. Everybody has a crush at least once in their childhood.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ⓐ It’s a part of growing up. ⓑ Who do you have a crush on?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ⓒ The person may be your classmate, or even a teacher.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ⓓ You should not spend time with them. ⓔ You may be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embarrassed by this strong new feeling. But don’t worry. A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crush is just like a cold. It does not last a long time.</a:t>
            </a: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우리 몸의 세포 재생 주기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p.70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6411" y="1161843"/>
            <a:ext cx="80249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Cells </a:t>
            </a:r>
            <a:r>
              <a:rPr lang="en-US" altLang="ko-KR" sz="2000" dirty="0">
                <a:latin typeface="+mn-ea"/>
              </a:rPr>
              <a:t>in our body don’t last long. At any point of your life,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old cells die and new cells fill their places. But how quickly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does this happen? It depends on where they are in your body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what they do.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(A) The same is true about your skin cells. They have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 protect </a:t>
            </a:r>
            <a:r>
              <a:rPr lang="en-US" altLang="ko-KR" sz="2000" dirty="0">
                <a:latin typeface="+mn-ea"/>
              </a:rPr>
              <a:t>your body from the outside world. That’s why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 they’re </a:t>
            </a:r>
            <a:r>
              <a:rPr lang="en-US" altLang="ko-KR" sz="2000" dirty="0">
                <a:latin typeface="+mn-ea"/>
              </a:rPr>
              <a:t>fully replaced every few weeks.</a:t>
            </a: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우리 몸의 세포 재생 주기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p.70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6411" y="1161843"/>
            <a:ext cx="797139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(</a:t>
            </a:r>
            <a:r>
              <a:rPr lang="en-US" altLang="ko-KR" sz="2000" dirty="0">
                <a:latin typeface="+mn-ea"/>
              </a:rPr>
              <a:t>B) However, some cells in your bones don’t have to work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too </a:t>
            </a:r>
            <a:r>
              <a:rPr lang="en-US" altLang="ko-KR" sz="2000" dirty="0">
                <a:latin typeface="+mn-ea"/>
              </a:rPr>
              <a:t>hard, so they live a little longer. They usually last for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three </a:t>
            </a:r>
            <a:r>
              <a:rPr lang="en-US" altLang="ko-KR" sz="2000" dirty="0">
                <a:latin typeface="+mn-ea"/>
              </a:rPr>
              <a:t>months.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Take the cells in your stomach for example. They have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work </a:t>
            </a:r>
            <a:r>
              <a:rPr lang="en-US" altLang="ko-KR" sz="2000" dirty="0">
                <a:latin typeface="+mn-ea"/>
              </a:rPr>
              <a:t>hard all day to digest all kinds of food. So they only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survive </a:t>
            </a:r>
            <a:r>
              <a:rPr lang="en-US" altLang="ko-KR" sz="2000" dirty="0">
                <a:latin typeface="+mn-ea"/>
              </a:rPr>
              <a:t>a couple of days.</a:t>
            </a:r>
          </a:p>
        </p:txBody>
      </p:sp>
    </p:spTree>
    <p:extLst>
      <p:ext uri="{BB962C8B-B14F-4D97-AF65-F5344CB8AC3E}">
        <p14:creationId xmlns:p14="http://schemas.microsoft.com/office/powerpoint/2010/main" val="4259304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1684</TotalTime>
  <Words>448</Words>
  <Application>Microsoft Office PowerPoint</Application>
  <PresentationFormat>화면 슬라이드 쇼(4:3)</PresentationFormat>
  <Paragraphs>51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19 피자의 탄생 / p.66</vt:lpstr>
      <vt:lpstr>      20 그 아이 앞에만 서면 떨려! / p.68 </vt:lpstr>
      <vt:lpstr>      21 우리 몸의 세포 재생 주기_1 / p.70</vt:lpstr>
      <vt:lpstr>      21 우리 몸의 세포 재생 주기_2 / p.70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602</cp:revision>
  <dcterms:created xsi:type="dcterms:W3CDTF">2018-12-11T01:44:20Z</dcterms:created>
  <dcterms:modified xsi:type="dcterms:W3CDTF">2019-12-18T08:29:03Z</dcterms:modified>
</cp:coreProperties>
</file>