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436" r:id="rId2"/>
    <p:sldId id="440" r:id="rId3"/>
    <p:sldId id="463" r:id="rId4"/>
    <p:sldId id="464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4378"/>
    <a:srgbClr val="F44A93"/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2755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34738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B4378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06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41" y="2072141"/>
            <a:ext cx="2632832" cy="34038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16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내용만 바꿨을 뿐인데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 56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16714" y="1036672"/>
            <a:ext cx="771057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A </a:t>
            </a:r>
            <a:r>
              <a:rPr lang="en-US" altLang="ko-KR" sz="2000" dirty="0">
                <a:latin typeface="+mn-ea"/>
              </a:rPr>
              <a:t>boy sat by the side of the road with a sign. It said, “Please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help me! I’m blind.” But no one helped him. Later,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gentleman came. ( ⓐ ) He dropped some coins in the boy’s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hat. ( ⓑ ) Then he deleted the boy’s message and wrote a new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one. ( ⓒ ) Many people gave him money. ( ⓓ ) Do you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wonder what the amazing message was? ( ⓔ ) It said, “Today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is a beautiful day. But I cannot see it.”</a:t>
            </a:r>
            <a:endParaRPr lang="en-US" altLang="ko-KR" sz="2000" dirty="0"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220142" y="4845952"/>
            <a:ext cx="6500304" cy="526147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     After </a:t>
            </a: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that, a surprising thing happened</a:t>
            </a: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!</a:t>
            </a:r>
            <a:endParaRPr lang="en-US" altLang="ko-KR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17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지구의 마지막 날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p.58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878031" y="869115"/>
            <a:ext cx="738793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The </a:t>
            </a:r>
            <a:r>
              <a:rPr lang="en-US" altLang="ko-KR" sz="2000" dirty="0">
                <a:latin typeface="+mn-ea"/>
              </a:rPr>
              <a:t>Earth was peaceful 200,000 years ago. All the plants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and animals were living happily on the Earth. But their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happiness didn’t last long. One day, a “</a:t>
            </a:r>
            <a:r>
              <a:rPr lang="en-US" altLang="ko-KR" sz="2000" u="sng" dirty="0">
                <a:latin typeface="+mn-ea"/>
              </a:rPr>
              <a:t>selfish monster</a:t>
            </a:r>
            <a:r>
              <a:rPr lang="en-US" altLang="ko-KR" sz="2000" dirty="0">
                <a:latin typeface="+mn-ea"/>
              </a:rPr>
              <a:t>”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appeared. He didn’t care about other living things. ⓐ Every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living thing on the Earth became unhappy because of him.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ⓑ He hurt plants and animals. ⓒ He began to build factories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and make cars. ⓓ Their waste and smoke slowly destroyed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beautiful Earth. ⓔ This situation grew better and better.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By the year 2100, the Earth was full of dirty garbage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harmful gases. Many plants and animals started to die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disappear. Finally, the last day came. All the plants and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animals died. The selfish monster </a:t>
            </a:r>
            <a:r>
              <a:rPr lang="en-US" altLang="ko-KR" sz="2000" u="sng" dirty="0">
                <a:latin typeface="+mn-ea"/>
              </a:rPr>
              <a:t>did</a:t>
            </a:r>
            <a:r>
              <a:rPr lang="en-US" altLang="ko-KR" sz="2000" dirty="0">
                <a:latin typeface="+mn-ea"/>
              </a:rPr>
              <a:t>, too</a:t>
            </a:r>
            <a:r>
              <a:rPr lang="en-US" altLang="ko-KR" dirty="0">
                <a:latin typeface="+mn-ea"/>
              </a:rPr>
              <a:t>.</a:t>
            </a:r>
            <a:endParaRPr lang="en-US" altLang="ko-KR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8140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18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고양이로 이긴 전쟁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p.60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Level 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94904" y="1183318"/>
            <a:ext cx="755419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A </a:t>
            </a:r>
            <a:r>
              <a:rPr lang="en-US" altLang="ko-KR" sz="2000" dirty="0">
                <a:latin typeface="+mn-ea"/>
              </a:rPr>
              <a:t>long time ago, Egyptians believed that cats were gods. So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ⓐ</a:t>
            </a:r>
            <a:r>
              <a:rPr lang="en-US" altLang="ko-KR" sz="2000" u="sng" dirty="0" smtClean="0">
                <a:latin typeface="+mn-ea"/>
              </a:rPr>
              <a:t>they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were not allowed to kill cats. However, Egyptians never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thought about what would happen to </a:t>
            </a:r>
            <a:r>
              <a:rPr lang="en-US" altLang="ko-KR" sz="2000" dirty="0" smtClean="0">
                <a:latin typeface="+mn-ea"/>
              </a:rPr>
              <a:t>ⓑ</a:t>
            </a:r>
            <a:r>
              <a:rPr lang="en-US" altLang="ko-KR" sz="2000" u="sng" dirty="0" smtClean="0">
                <a:latin typeface="+mn-ea"/>
              </a:rPr>
              <a:t>them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because of this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belief. Once there was a war between Egypt and Persia. Since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Egypt was much stronger than Persia, Egyptians were not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worried. But the Persians had </a:t>
            </a:r>
            <a:r>
              <a:rPr lang="en-US" altLang="ko-KR" sz="2000" u="sng" dirty="0">
                <a:latin typeface="+mn-ea"/>
              </a:rPr>
              <a:t>a secret plan</a:t>
            </a:r>
            <a:r>
              <a:rPr lang="en-US" altLang="ko-KR" sz="2000" dirty="0">
                <a:latin typeface="+mn-ea"/>
              </a:rPr>
              <a:t>. The Persians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knew cats were gods in Egypt, so </a:t>
            </a:r>
            <a:r>
              <a:rPr lang="en-US" altLang="ko-KR" sz="2000" dirty="0" smtClean="0">
                <a:latin typeface="+mn-ea"/>
              </a:rPr>
              <a:t>ⓒ</a:t>
            </a:r>
            <a:r>
              <a:rPr lang="en-US" altLang="ko-KR" sz="2000" u="sng" dirty="0" smtClean="0">
                <a:latin typeface="+mn-ea"/>
              </a:rPr>
              <a:t>they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brought cats with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them to the war. Also, they painted the cats on their shields.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Egyptians were shocked. ⓓ</a:t>
            </a:r>
            <a:r>
              <a:rPr lang="en-US" altLang="ko-KR" sz="2000" u="sng" dirty="0">
                <a:latin typeface="+mn-ea"/>
              </a:rPr>
              <a:t>They</a:t>
            </a:r>
            <a:r>
              <a:rPr lang="en-US" altLang="ko-KR" sz="2000" dirty="0">
                <a:latin typeface="+mn-ea"/>
              </a:rPr>
              <a:t> couldn’t attack the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Persians, so ⓔ </a:t>
            </a:r>
            <a:r>
              <a:rPr lang="en-US" altLang="ko-KR" sz="2000" u="sng" dirty="0">
                <a:latin typeface="+mn-ea"/>
              </a:rPr>
              <a:t>they</a:t>
            </a:r>
            <a:r>
              <a:rPr lang="en-US" altLang="ko-KR" sz="2000" dirty="0">
                <a:latin typeface="+mn-ea"/>
              </a:rPr>
              <a:t> lost the war.</a:t>
            </a:r>
            <a:endParaRPr lang="en-US" altLang="ko-KR" sz="20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96822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1589</TotalTime>
  <Words>404</Words>
  <Application>Microsoft Office PowerPoint</Application>
  <PresentationFormat>화면 슬라이드 쇼(4:3)</PresentationFormat>
  <Paragraphs>44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HY견고딕</vt:lpstr>
      <vt:lpstr>맑은 고딕</vt:lpstr>
      <vt:lpstr>바탕</vt:lpstr>
      <vt:lpstr>Arial</vt:lpstr>
      <vt:lpstr>Calibri</vt:lpstr>
      <vt:lpstr>Calibri Light</vt:lpstr>
      <vt:lpstr>Office 테마</vt:lpstr>
      <vt:lpstr>PowerPoint 프레젠테이션</vt:lpstr>
      <vt:lpstr>     16 내용만 바꿨을 뿐인데 / p. 56 </vt:lpstr>
      <vt:lpstr>      17 지구의 마지막 날 / p.58 </vt:lpstr>
      <vt:lpstr>      18 고양이로 이긴 전쟁 / p.60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661</cp:revision>
  <dcterms:created xsi:type="dcterms:W3CDTF">2018-12-11T01:44:20Z</dcterms:created>
  <dcterms:modified xsi:type="dcterms:W3CDTF">2019-12-18T02:46:42Z</dcterms:modified>
</cp:coreProperties>
</file>