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0" r:id="rId3"/>
    <p:sldId id="461" r:id="rId4"/>
    <p:sldId id="462" r:id="rId5"/>
    <p:sldId id="463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0125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2843880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3701230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05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13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곤충이 맛을 보는 법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p.48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3846" y="1150972"/>
            <a:ext cx="77105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How </a:t>
            </a:r>
            <a:r>
              <a:rPr lang="en-US" altLang="ko-KR" sz="2000" dirty="0">
                <a:latin typeface="+mn-ea"/>
              </a:rPr>
              <a:t>do animals taste their food? Most animals use their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tongues. But some insects taste in different ways.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u="sng" dirty="0">
                <a:latin typeface="+mn-ea"/>
              </a:rPr>
              <a:t> </a:t>
            </a:r>
            <a:r>
              <a:rPr lang="en-US" altLang="ko-KR" sz="2000" u="sng" dirty="0" smtClean="0">
                <a:latin typeface="+mn-ea"/>
              </a:rPr>
              <a:t>                     </a:t>
            </a:r>
            <a:r>
              <a:rPr lang="en-US" altLang="ko-KR" sz="2000" dirty="0" smtClean="0">
                <a:latin typeface="+mn-ea"/>
              </a:rPr>
              <a:t>, </a:t>
            </a:r>
            <a:r>
              <a:rPr lang="en-US" altLang="ko-KR" sz="2000" dirty="0" smtClean="0">
                <a:latin typeface="+mn-ea"/>
              </a:rPr>
              <a:t>flies </a:t>
            </a:r>
            <a:r>
              <a:rPr lang="en-US" altLang="ko-KR" sz="2000" dirty="0">
                <a:latin typeface="+mn-ea"/>
              </a:rPr>
              <a:t>taste with their feet. Flies have many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special hairs all over their legs. They taste with these hairs.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That is why </a:t>
            </a:r>
            <a:r>
              <a:rPr lang="en-US" altLang="ko-KR" sz="2000" dirty="0" smtClean="0">
                <a:latin typeface="+mn-ea"/>
              </a:rPr>
              <a:t>flies </a:t>
            </a:r>
            <a:r>
              <a:rPr lang="en-US" altLang="ko-KR" sz="2000" dirty="0">
                <a:latin typeface="+mn-ea"/>
              </a:rPr>
              <a:t>like to walk on your food. </a:t>
            </a:r>
            <a:r>
              <a:rPr lang="en-US" altLang="ko-KR" sz="2000" dirty="0" smtClean="0">
                <a:latin typeface="+mn-ea"/>
              </a:rPr>
              <a:t>Butterflies </a:t>
            </a:r>
            <a:r>
              <a:rPr lang="en-US" altLang="ko-KR" sz="2000" dirty="0">
                <a:latin typeface="+mn-ea"/>
              </a:rPr>
              <a:t>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spiders taste with their feet, too. But honey bees use the tips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their antennae to taste. They also use their antennae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smell.</a:t>
            </a: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14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별의 일생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01386" y="1036672"/>
            <a:ext cx="774122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A </a:t>
            </a:r>
            <a:r>
              <a:rPr lang="en-US" altLang="ko-KR" sz="2000" dirty="0">
                <a:latin typeface="+mn-ea"/>
              </a:rPr>
              <a:t>star is like us. It has the same life cycle as a human: birth,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growth and death. When we grow old, we get more wrinkles.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What about stars? Their color changes! A baby star is usually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red because it is cool. As it gets hotter, it becomes yellow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then white. When a star is the hottest, it is blue. When a star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becomes old, it cools down and turns red again. Stars run on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gas, hydrogen. They die when they have no more gas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burn. What happens to them when they die? Some just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disappear, but the big ones become scary black holes</a:t>
            </a:r>
            <a:r>
              <a:rPr lang="en-US" altLang="ko-KR" sz="2000" dirty="0" smtClean="0">
                <a:latin typeface="+mn-ea"/>
              </a:rPr>
              <a:t>!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72616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15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축구 기술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저글링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Level 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80604" y="1057934"/>
            <a:ext cx="7782792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Juggling </a:t>
            </a:r>
            <a:r>
              <a:rPr lang="en-US" altLang="ko-KR" sz="2000" dirty="0">
                <a:latin typeface="+mn-ea"/>
              </a:rPr>
              <a:t>is the art of keeping balls in the air. Soccer players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practice juggling a lot because it improves their ability to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control the ball. Here are some tips to learn how to juggle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Choose a ball without much air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Choose a ball that doesn’t have too much air in it. A ball is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easier to control if it is not full of air</a:t>
            </a:r>
            <a:r>
              <a:rPr lang="en-US" altLang="ko-KR" sz="2000" dirty="0" smtClean="0">
                <a:latin typeface="+mn-ea"/>
              </a:rPr>
              <a:t>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4700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0070C0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15 </a:t>
            </a:r>
            <a:r>
              <a:rPr lang="ko-KR" altLang="en-US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축구 기술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, </a:t>
            </a:r>
            <a:r>
              <a:rPr lang="ko-KR" altLang="en-US" sz="2000" b="1" dirty="0" err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저글링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p.52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92281" y="1057934"/>
            <a:ext cx="7782792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1" dirty="0">
                <a:latin typeface="+mn-ea"/>
              </a:rPr>
              <a:t>Use your hands.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rules of soccer say we cannot use our hands. But hands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are a key part of juggling practice. Hold a ball with both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hands and drop it. Then, use your foot to kick it up so that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you can catch it with your hands</a:t>
            </a:r>
            <a:r>
              <a:rPr lang="en-US" altLang="ko-KR" sz="2000" dirty="0" smtClean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ko-KR" sz="2000" b="1" dirty="0" smtClean="0">
                <a:latin typeface="+mn-ea"/>
              </a:rPr>
              <a:t>Use </a:t>
            </a:r>
            <a:r>
              <a:rPr lang="en-US" altLang="ko-KR" sz="2000" b="1" dirty="0">
                <a:latin typeface="+mn-ea"/>
              </a:rPr>
              <a:t>your upper body</a:t>
            </a:r>
            <a:r>
              <a:rPr lang="en-US" altLang="ko-KR" sz="2000" dirty="0">
                <a:latin typeface="+mn-ea"/>
              </a:rPr>
              <a:t>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Once you get comfortable, you can also use your thighs,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then your upper body parts like your head, chest and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shoulders.</a:t>
            </a:r>
            <a:endParaRPr lang="en-US" altLang="ko-KR" sz="20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617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1581</TotalTime>
  <Words>407</Words>
  <Application>Microsoft Office PowerPoint</Application>
  <PresentationFormat>화면 슬라이드 쇼(4:3)</PresentationFormat>
  <Paragraphs>51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13 곤충이 맛을 보는 법 / p.48 </vt:lpstr>
      <vt:lpstr>      14 별의 일생 / p.50 </vt:lpstr>
      <vt:lpstr>      15 축구 기술, 저글링_1 / p.52 </vt:lpstr>
      <vt:lpstr>      15 축구 기술, 저글링_2 / p.52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641</cp:revision>
  <dcterms:created xsi:type="dcterms:W3CDTF">2018-12-11T01:44:20Z</dcterms:created>
  <dcterms:modified xsi:type="dcterms:W3CDTF">2019-12-18T08:28:13Z</dcterms:modified>
</cp:coreProperties>
</file>