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436" r:id="rId2"/>
    <p:sldId id="442" r:id="rId3"/>
    <p:sldId id="443" r:id="rId4"/>
    <p:sldId id="437" r:id="rId5"/>
    <p:sldId id="439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92856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59371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822045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5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5706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5422F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04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10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사랑에 빠지면 이렇게 행동한다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_1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p.38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86325" y="1125336"/>
            <a:ext cx="763369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You </a:t>
            </a:r>
            <a:r>
              <a:rPr lang="en-US" altLang="ko-KR" sz="2000" dirty="0">
                <a:latin typeface="+mn-ea"/>
              </a:rPr>
              <a:t>begin to have special feelings for a girl. But does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she like you, too? Here are six signs that she is interested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you, too! Check off the ones that apply to you</a:t>
            </a:r>
            <a:r>
              <a:rPr lang="en-US" altLang="ko-KR" sz="2000" dirty="0" smtClean="0">
                <a:latin typeface="+mn-ea"/>
              </a:rPr>
              <a:t>:</a:t>
            </a:r>
          </a:p>
          <a:p>
            <a:pPr algn="dist">
              <a:lnSpc>
                <a:spcPct val="150000"/>
              </a:lnSpc>
            </a:pPr>
            <a:endParaRPr lang="en-US" altLang="ko-KR" sz="2000" dirty="0">
              <a:latin typeface="+mn-ea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She </a:t>
            </a:r>
            <a:r>
              <a:rPr lang="en-US" altLang="ko-KR" sz="2000" dirty="0">
                <a:latin typeface="Comic Sans MS" panose="030F0702030302020204" pitchFamily="66" charset="0"/>
              </a:rPr>
              <a:t>stays near you. She always sits next to you at a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Comic Sans MS" panose="030F0702030302020204" pitchFamily="66" charset="0"/>
              </a:rPr>
              <a:t>   party </a:t>
            </a:r>
            <a:r>
              <a:rPr lang="en-US" altLang="ko-KR" sz="2000" dirty="0">
                <a:latin typeface="Comic Sans MS" panose="030F0702030302020204" pitchFamily="66" charset="0"/>
              </a:rPr>
              <a:t>or in a restaurant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. □</a:t>
            </a:r>
            <a:endParaRPr lang="en-US" altLang="ko-KR" sz="20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She </a:t>
            </a:r>
            <a:r>
              <a:rPr lang="en-US" altLang="ko-KR" sz="2000" dirty="0">
                <a:latin typeface="Comic Sans MS" panose="030F0702030302020204" pitchFamily="66" charset="0"/>
              </a:rPr>
              <a:t>often looks at you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. □</a:t>
            </a:r>
            <a:endParaRPr lang="en-US" altLang="ko-KR" sz="2000" dirty="0">
              <a:latin typeface="Comic Sans MS" panose="030F0702030302020204" pitchFamily="66" charset="0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When </a:t>
            </a:r>
            <a:r>
              <a:rPr lang="en-US" altLang="ko-KR" sz="2000" dirty="0">
                <a:latin typeface="Comic Sans MS" panose="030F0702030302020204" pitchFamily="66" charset="0"/>
              </a:rPr>
              <a:t>you talk to her, she plays with her hair or bites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Comic Sans MS" panose="030F0702030302020204" pitchFamily="66" charset="0"/>
              </a:rPr>
              <a:t>    her </a:t>
            </a:r>
            <a:r>
              <a:rPr lang="en-US" altLang="ko-KR" sz="2000" dirty="0">
                <a:latin typeface="Comic Sans MS" panose="030F0702030302020204" pitchFamily="66" charset="0"/>
              </a:rPr>
              <a:t>fingernails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. □</a:t>
            </a:r>
          </a:p>
          <a:p>
            <a:pPr algn="dist"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She</a:t>
            </a:r>
            <a:r>
              <a:rPr lang="ko-KR" altLang="en-US" sz="2000" dirty="0" smtClean="0">
                <a:latin typeface="Comic Sans MS" panose="030F0702030302020204" pitchFamily="66" charset="0"/>
              </a:rPr>
              <a:t> </a:t>
            </a:r>
            <a:r>
              <a:rPr lang="en-US" altLang="ko-KR" sz="2000" dirty="0">
                <a:latin typeface="Comic Sans MS" panose="030F0702030302020204" pitchFamily="66" charset="0"/>
              </a:rPr>
              <a:t>laughs at all your jokes even if they’re not that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Comic Sans MS" panose="030F0702030302020204" pitchFamily="66" charset="0"/>
              </a:rPr>
              <a:t>    funny. □</a:t>
            </a:r>
            <a:endParaRPr lang="en-US" altLang="ko-KR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1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10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사랑에 빠지면 이렇게 행동한다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_2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p.38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86325" y="1125336"/>
            <a:ext cx="76336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</a:t>
            </a:r>
            <a:endParaRPr lang="en-US" altLang="ko-KR" sz="2000" dirty="0" smtClean="0">
              <a:latin typeface="+mn-ea"/>
            </a:endParaRPr>
          </a:p>
          <a:p>
            <a:pPr algn="dist">
              <a:lnSpc>
                <a:spcPct val="150000"/>
              </a:lnSpc>
            </a:pPr>
            <a:endParaRPr lang="en-US" altLang="ko-KR" sz="2000" dirty="0" smtClean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86325" y="1125336"/>
            <a:ext cx="763369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She </a:t>
            </a:r>
            <a:r>
              <a:rPr lang="en-US" altLang="ko-KR" sz="2000" dirty="0">
                <a:latin typeface="Comic Sans MS" panose="030F0702030302020204" pitchFamily="66" charset="0"/>
              </a:rPr>
              <a:t>starts a conversation with you. She often asks you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Comic Sans MS" panose="030F0702030302020204" pitchFamily="66" charset="0"/>
              </a:rPr>
              <a:t>   for </a:t>
            </a:r>
            <a:r>
              <a:rPr lang="en-US" altLang="ko-KR" sz="2000" dirty="0">
                <a:latin typeface="Comic Sans MS" panose="030F0702030302020204" pitchFamily="66" charset="0"/>
              </a:rPr>
              <a:t>advice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. □</a:t>
            </a:r>
            <a:endParaRPr lang="en-US" altLang="ko-KR" sz="2000" dirty="0">
              <a:latin typeface="Comic Sans MS" panose="030F0702030302020204" pitchFamily="66" charset="0"/>
            </a:endParaRPr>
          </a:p>
          <a:p>
            <a:pPr algn="dist">
              <a:lnSpc>
                <a:spcPct val="150000"/>
              </a:lnSpc>
            </a:pPr>
            <a:r>
              <a:rPr lang="ko-KR" altLang="en-US" sz="2000" dirty="0" err="1" smtClean="0">
                <a:latin typeface="Comic Sans MS" panose="030F0702030302020204" pitchFamily="66" charset="0"/>
              </a:rPr>
              <a:t>ㆍ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She </a:t>
            </a:r>
            <a:r>
              <a:rPr lang="en-US" altLang="ko-KR" sz="2000" dirty="0">
                <a:latin typeface="Comic Sans MS" panose="030F0702030302020204" pitchFamily="66" charset="0"/>
              </a:rPr>
              <a:t>notices small changes about you. She comments on</a:t>
            </a:r>
          </a:p>
          <a:p>
            <a:pPr>
              <a:lnSpc>
                <a:spcPct val="150000"/>
              </a:lnSpc>
            </a:pPr>
            <a:r>
              <a:rPr lang="en-US" altLang="ko-KR" sz="2000" dirty="0" smtClean="0">
                <a:latin typeface="Comic Sans MS" panose="030F0702030302020204" pitchFamily="66" charset="0"/>
              </a:rPr>
              <a:t>   your </a:t>
            </a:r>
            <a:r>
              <a:rPr lang="en-US" altLang="ko-KR" sz="2000" dirty="0">
                <a:latin typeface="Comic Sans MS" panose="030F0702030302020204" pitchFamily="66" charset="0"/>
              </a:rPr>
              <a:t>new shoes before anyone else</a:t>
            </a:r>
            <a:r>
              <a:rPr lang="en-US" altLang="ko-KR" sz="2000" dirty="0" smtClean="0">
                <a:latin typeface="Comic Sans MS" panose="030F0702030302020204" pitchFamily="66" charset="0"/>
              </a:rPr>
              <a:t>! □</a:t>
            </a:r>
          </a:p>
          <a:p>
            <a:pPr>
              <a:lnSpc>
                <a:spcPct val="150000"/>
              </a:lnSpc>
            </a:pPr>
            <a:endParaRPr lang="en-US" altLang="ko-KR" sz="2000" dirty="0">
              <a:latin typeface="Comic Sans MS" panose="030F0702030302020204" pitchFamily="66" charset="0"/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latin typeface="+mn-ea"/>
              </a:rPr>
              <a:t>How many did you check off?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5–6: She likes you.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3–4: She is interested in you.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+mn-ea"/>
              </a:rPr>
              <a:t>0–2: She might not be interested in you</a:t>
            </a:r>
            <a:r>
              <a:rPr lang="en-US" altLang="ko-KR" dirty="0">
                <a:latin typeface="Comic Sans MS" panose="030F0702030302020204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3384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11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실내 식물은 공기 청정기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p.40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755152" y="896736"/>
            <a:ext cx="76336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People </a:t>
            </a:r>
            <a:r>
              <a:rPr lang="en-US" altLang="ko-KR" sz="2000" dirty="0">
                <a:latin typeface="+mn-ea"/>
              </a:rPr>
              <a:t>spend 90 percent of their time indoors. But there 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 problem: Indoor air is polluted. According to scientists,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indoor air is much worse than outdoor air. ( ⓐ ) Why? A lot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of harmful chemicals come from paint, carpets and furniture.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( ⓑ ) Houseplants are like air-cleaning machines. They take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 harmful chemicals from the air. ( ⓒ ) And they make fresh,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clean oxygen. ( ⓓ ) One of the most popular houseplants is a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peace lily. A peace lily cleans the air fast. ( ⓔ ) And it is easy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to grow indoors. Why don’t you try one inside your house?</a:t>
            </a:r>
            <a:endParaRPr lang="en-US" altLang="ko-KR" sz="2000" dirty="0"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188969" y="5413468"/>
            <a:ext cx="6184660" cy="509830"/>
          </a:xfrm>
          <a:prstGeom prst="rect">
            <a:avLst/>
          </a:prstGeom>
          <a:ln w="28575">
            <a:solidFill>
              <a:srgbClr val="777777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dirty="0" smtClean="0">
                <a:latin typeface="바탕" panose="02030600000101010101" pitchFamily="18" charset="-127"/>
                <a:ea typeface="바탕" panose="02030600000101010101" pitchFamily="18" charset="-127"/>
              </a:rPr>
              <a:t>   But </a:t>
            </a:r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don’t worry because houseplants can help.</a:t>
            </a:r>
            <a:endParaRPr lang="en-US" altLang="ko-KR" dirty="0">
              <a:latin typeface="바탕" panose="02030600000101010101" pitchFamily="18" charset="-127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7919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5422F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20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1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2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충치 없는 마을의 비결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p.42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35656" y="1057934"/>
            <a:ext cx="787268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Dr. Weston Price </a:t>
            </a:r>
            <a:r>
              <a:rPr lang="en-US" altLang="ko-KR" sz="2000" dirty="0">
                <a:latin typeface="+mn-ea"/>
              </a:rPr>
              <a:t>was a world-famous dentist. In 1931, 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travelled to the Swiss Alps. While he was staying in a village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deep in the mountains, he learned something surprising.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Almost no one in the village had tooth decay. They had no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dentists. They didn’t even brush their teeth! How was this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possible? Later, Dr. Price discovered the people’s secret. It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was their natural, healthy diet. They ate fresh bread and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vegetables. They drank raw milk from goats and cows. These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foods were full of vitamins and minerals. Vitamins and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minerals made their teeth strong.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43243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1570</TotalTime>
  <Words>457</Words>
  <Application>Microsoft Office PowerPoint</Application>
  <PresentationFormat>화면 슬라이드 쇼(4:3)</PresentationFormat>
  <Paragraphs>58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HY견고딕</vt:lpstr>
      <vt:lpstr>맑은 고딕</vt:lpstr>
      <vt:lpstr>바탕</vt:lpstr>
      <vt:lpstr>Arial</vt:lpstr>
      <vt:lpstr>Calibri</vt:lpstr>
      <vt:lpstr>Calibri Light</vt:lpstr>
      <vt:lpstr>Comic Sans MS</vt:lpstr>
      <vt:lpstr>Office 테마</vt:lpstr>
      <vt:lpstr>PowerPoint 프레젠테이션</vt:lpstr>
      <vt:lpstr>      10 사랑에 빠지면 이렇게 행동한다_1 / p.38</vt:lpstr>
      <vt:lpstr>      10 사랑에 빠지면 이렇게 행동한다_2 / p.38</vt:lpstr>
      <vt:lpstr>      11 실내 식물은 공기 청정기 / p.40 </vt:lpstr>
      <vt:lpstr>      12 충치 없는 마을의 비결 / p.42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603</cp:revision>
  <dcterms:created xsi:type="dcterms:W3CDTF">2018-12-11T01:44:20Z</dcterms:created>
  <dcterms:modified xsi:type="dcterms:W3CDTF">2019-12-18T02:29:30Z</dcterms:modified>
</cp:coreProperties>
</file>