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436" r:id="rId2"/>
    <p:sldId id="440" r:id="rId3"/>
    <p:sldId id="463" r:id="rId4"/>
    <p:sldId id="464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378"/>
    <a:srgbClr val="F44A93"/>
    <a:srgbClr val="F5422F"/>
    <a:srgbClr val="D65914"/>
    <a:srgbClr val="777777"/>
    <a:srgbClr val="883502"/>
    <a:srgbClr val="7E0000"/>
    <a:srgbClr val="D109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7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2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E6CCC-F433-4825-AE83-CD41CE0CA138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5A3FC-0A9D-4227-B056-48C9850E8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557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noProof="1" smtClean="0"/>
              <a:t>1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576729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2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047263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3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2755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1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61EA0F-A667-4B49-8422-0062BC55E249}" type="slidenum">
              <a:rPr lang="en-US" altLang="ko-KR" noProof="1" dirty="0" smtClean="0"/>
              <a:pPr/>
              <a:t>4</a:t>
            </a:fld>
            <a:endParaRPr lang="ko-KR" altLang="en-US" noProof="1"/>
          </a:p>
        </p:txBody>
      </p:sp>
    </p:spTree>
    <p:extLst>
      <p:ext uri="{BB962C8B-B14F-4D97-AF65-F5344CB8AC3E}">
        <p14:creationId xmlns:p14="http://schemas.microsoft.com/office/powerpoint/2010/main" val="1134738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4217" y="533400"/>
            <a:ext cx="52482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7375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693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214438"/>
            <a:ext cx="7772400" cy="2387600"/>
          </a:xfrm>
        </p:spPr>
        <p:txBody>
          <a:bodyPr anchor="b">
            <a:normAutofit/>
          </a:bodyPr>
          <a:lstStyle>
            <a:lvl1pPr algn="l">
              <a:defRPr sz="96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en-US" dirty="0" smtClean="0"/>
              <a:t>Unit 1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8711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pattFill prst="pct8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14400"/>
            <a:ext cx="7886700" cy="5262563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just">
              <a:lnSpc>
                <a:spcPts val="3300"/>
              </a:lnSpc>
              <a:buNone/>
              <a:defRPr sz="2200">
                <a:latin typeface="+mn-ea"/>
                <a:ea typeface="+mn-ea"/>
              </a:defRPr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0"/>
            <a:r>
              <a:rPr lang="ko-KR" altLang="en-US" dirty="0" smtClean="0"/>
              <a:t>마스터 텍스트 스타일을 편집합니다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4276"/>
            <a:ext cx="9144000" cy="5252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  <p:sp>
        <p:nvSpPr>
          <p:cNvPr id="8" name="직사각형 7"/>
          <p:cNvSpPr/>
          <p:nvPr userDrawn="1"/>
        </p:nvSpPr>
        <p:spPr>
          <a:xfrm>
            <a:off x="0" y="4273"/>
            <a:ext cx="9144000" cy="5252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ko-KR" altLang="en-US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37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2170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8681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3586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8346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96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59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92B42-109F-4FD6-823A-C83C8A612206}" type="datetimeFigureOut">
              <a:rPr lang="ko-KR" altLang="en-US" smtClean="0"/>
              <a:t>2019-12-18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5BDA0-FA16-4832-A19C-832DF8CD73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83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1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0" y="0"/>
            <a:ext cx="9144000" cy="4562475"/>
          </a:xfrm>
          <a:prstGeom prst="rect">
            <a:avLst/>
          </a:prstGeom>
          <a:solidFill>
            <a:srgbClr val="FB4378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150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3865452" y="4944481"/>
            <a:ext cx="4683125" cy="1359860"/>
          </a:xfrm>
        </p:spPr>
        <p:txBody>
          <a:bodyPr rtlCol="0">
            <a:noAutofit/>
          </a:bodyPr>
          <a:lstStyle/>
          <a:p>
            <a:pPr marL="0" indent="0" algn="ctr" rtl="0">
              <a:buNone/>
            </a:pP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Reader’s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Bank </a:t>
            </a:r>
            <a:r>
              <a:rPr lang="en-US" altLang="ko-KR" sz="3300" b="1" spc="38" noProof="1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Level </a:t>
            </a:r>
            <a:r>
              <a:rPr lang="en-US" altLang="ko-KR" sz="33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lang="en-US" altLang="ko-KR" sz="3300" b="1" spc="38" noProof="1" smtClean="0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 rtl="0">
              <a:buNone/>
            </a:pPr>
            <a:r>
              <a:rPr lang="en-US" altLang="ko-KR" sz="4800" b="1" spc="38" noProof="1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03</a:t>
            </a:r>
            <a:endParaRPr lang="ko-KR" altLang="en-US" sz="4800" b="1" spc="38" noProof="1">
              <a:ln w="11430"/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부제목 4"/>
          <p:cNvSpPr txBox="1">
            <a:spLocks/>
          </p:cNvSpPr>
          <p:nvPr/>
        </p:nvSpPr>
        <p:spPr>
          <a:xfrm>
            <a:off x="3436974" y="1936453"/>
            <a:ext cx="4984012" cy="2431435"/>
          </a:xfrm>
          <a:prstGeom prst="rect">
            <a:avLst/>
          </a:prstGeom>
        </p:spPr>
        <p:txBody>
          <a:bodyPr vert="horz" wrap="square" lIns="68580" tIns="34290" rIns="68580" bIns="34290" rtlCol="0">
            <a:spAutoFit/>
          </a:bodyPr>
          <a:lstStyle>
            <a:lvl1pPr marL="0" indent="0" algn="l" defTabSz="914400" rtl="0" eaLnBrk="1" latinLnBrk="1" hangingPunct="1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None/>
              <a:defRPr sz="2800" kern="120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defRPr>
            </a:lvl1pPr>
            <a:lvl2pPr marL="457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수업용 </a:t>
            </a:r>
            <a:endParaRPr lang="en-US" altLang="ko-KR" sz="4950" b="1" spc="38" dirty="0">
              <a:ln w="11430"/>
              <a:solidFill>
                <a:schemeClr val="bg1">
                  <a:lumMod val="95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본문 </a:t>
            </a:r>
            <a:r>
              <a:rPr lang="en-US" altLang="ko-KR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 </a:t>
            </a:r>
            <a:r>
              <a:rPr lang="ko-KR" altLang="en-US" sz="4950" b="1" spc="38" dirty="0">
                <a:ln w="11430"/>
                <a:solidFill>
                  <a:schemeClr val="bg1">
                    <a:lumMod val="9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자료</a:t>
            </a: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741" y="2072141"/>
            <a:ext cx="2632832" cy="340386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600937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07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눈으로 말해요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 30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16714" y="1213317"/>
            <a:ext cx="771057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 </a:t>
            </a:r>
            <a:r>
              <a:rPr lang="en-US" altLang="ko-KR" sz="2000" dirty="0" smtClean="0">
                <a:latin typeface="+mn-ea"/>
              </a:rPr>
              <a:t> A </a:t>
            </a:r>
            <a:r>
              <a:rPr lang="en-US" altLang="ko-KR" sz="2000" dirty="0">
                <a:latin typeface="+mn-ea"/>
              </a:rPr>
              <a:t>man and a woman are talking in a restaurant. Are they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meeting for business, for friendship or for love? The answer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is simple. Watch their eyes. If they are looking only at each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other’s eyes and forehead, they are probably meeting for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business. If their eyes are looking down towards their noses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and mouths, they are friends in many cases. If they are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looking down to the necktie or necklace, they are in love.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2568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08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처음 본 것을 엄마로 아는 동물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p.32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5409" y="1057934"/>
            <a:ext cx="7554192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900" dirty="0" smtClean="0">
                <a:latin typeface="+mn-ea"/>
              </a:rPr>
              <a:t>  Some </a:t>
            </a:r>
            <a:r>
              <a:rPr lang="en-US" altLang="ko-KR" sz="1900" dirty="0">
                <a:latin typeface="+mn-ea"/>
              </a:rPr>
              <a:t>geese are following a man on the grass. It’s a funny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scene. But there’s a reason for this. ⓐ The man was the first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living thing the geese saw when they hatched. ⓑ So now they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think he is their parent. This behavior is common among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birds like ducks, geese or chickens. ⓒ If a newborn bird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happens to see you right after its birth, it will think of you as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its mother and follow you everywhere. ⓓ They like to feed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on corn, grain and vegetables. ⓔ Interestingly, even if it sees</a:t>
            </a:r>
          </a:p>
          <a:p>
            <a:pPr algn="dist"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its real mother after that, it will ignore her and continue to</a:t>
            </a:r>
          </a:p>
          <a:p>
            <a:pPr>
              <a:lnSpc>
                <a:spcPct val="150000"/>
              </a:lnSpc>
            </a:pPr>
            <a:r>
              <a:rPr lang="en-US" altLang="ko-KR" sz="1900" dirty="0">
                <a:latin typeface="+mn-ea"/>
              </a:rPr>
              <a:t>think you are its mother.</a:t>
            </a:r>
            <a:endParaRPr lang="en-US" altLang="ko-KR" sz="19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581409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7321"/>
          </a:xfrm>
          <a:solidFill>
            <a:srgbClr val="FB4378"/>
          </a:solidFill>
        </p:spPr>
        <p:txBody>
          <a:bodyPr rtlCol="0">
            <a:noAutofit/>
          </a:bodyPr>
          <a:lstStyle/>
          <a:p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/>
            </a:r>
            <a:b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</a:br>
            <a:r>
              <a:rPr lang="en-US" altLang="ko-KR" sz="1500" b="1" dirty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15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09 </a:t>
            </a:r>
            <a:r>
              <a:rPr lang="ko-KR" altLang="en-US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몰디브에 무슨 일이</a:t>
            </a:r>
            <a:r>
              <a:rPr lang="en-US" altLang="ko-KR" sz="20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?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/ </a:t>
            </a:r>
            <a:r>
              <a:rPr lang="en-US" altLang="ko-KR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p.34</a:t>
            </a:r>
            <a:r>
              <a:rPr lang="ko-KR" altLang="en-US" sz="1600" b="1" dirty="0" smtClean="0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 </a:t>
            </a:r>
            <a:endParaRPr lang="ko-KR" altLang="en-US" sz="1600" b="1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7217765" y="409351"/>
            <a:ext cx="1766747" cy="23923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맑은 고딕" panose="020B0503020000020004" pitchFamily="50" charset="-127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Reader</a:t>
            </a:r>
            <a:r>
              <a:rPr lang="en-US" altLang="ko-KR" sz="1050" noProof="1">
                <a:solidFill>
                  <a:schemeClr val="bg1"/>
                </a:solidFill>
                <a:ea typeface="맑은 고딕" panose="020B0503020000020004" pitchFamily="50" charset="-127"/>
              </a:rPr>
              <a:t>’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s Bank Level </a:t>
            </a:r>
            <a:r>
              <a:rPr lang="en-US" altLang="ko-KR" sz="1050" noProof="1">
                <a:solidFill>
                  <a:schemeClr val="bg1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3</a:t>
            </a:r>
            <a:endParaRPr lang="ko-KR" altLang="en-US" sz="1050" noProof="1">
              <a:solidFill>
                <a:schemeClr val="bg1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endParaRPr lang="ko-KR" altLang="en-US" sz="2100" noProof="1">
              <a:ea typeface="맑은 고딕" panose="020B0503020000020004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794904" y="809246"/>
            <a:ext cx="75541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2000" dirty="0" smtClean="0">
                <a:latin typeface="+mn-ea"/>
              </a:rPr>
              <a:t>  Today</a:t>
            </a:r>
            <a:r>
              <a:rPr lang="en-US" altLang="ko-KR" sz="2000" dirty="0">
                <a:latin typeface="+mn-ea"/>
              </a:rPr>
              <a:t>, the Earth is getting warmer and warmer. As a result,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ice in the South and North Poles is melting. This makes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sea levels rise. The new sea level will be one meter higher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than the current level by 2100. Which country is going to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suffer the most? It is the Maldives, an island country in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Indian Ocean. The Maldives is the lowest country in the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world. The highest part is only 2.4 meters above the sea.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People in the Maldives are worried that their country will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sink under water soon. They are making a plan to build high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walls to avoid rising sea levels. The plan is to build many</a:t>
            </a:r>
          </a:p>
          <a:p>
            <a:pPr algn="dist"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sandy mountains three meters above sea level. Will </a:t>
            </a:r>
            <a:r>
              <a:rPr lang="en-US" altLang="ko-KR" sz="2000" u="sng" dirty="0" smtClean="0">
                <a:latin typeface="+mn-ea"/>
              </a:rPr>
              <a:t>this</a:t>
            </a:r>
            <a:r>
              <a:rPr lang="en-US" altLang="ko-KR" sz="2000" dirty="0" smtClean="0">
                <a:latin typeface="+mn-ea"/>
              </a:rPr>
              <a:t> </a:t>
            </a:r>
            <a:r>
              <a:rPr lang="en-US" altLang="ko-KR" sz="2000" dirty="0">
                <a:latin typeface="+mn-ea"/>
              </a:rPr>
              <a:t>solve</a:t>
            </a:r>
          </a:p>
          <a:p>
            <a:pPr>
              <a:lnSpc>
                <a:spcPct val="150000"/>
              </a:lnSpc>
            </a:pPr>
            <a:r>
              <a:rPr lang="en-US" altLang="ko-KR" sz="2000" dirty="0">
                <a:latin typeface="+mn-ea"/>
              </a:rPr>
              <a:t>the sinking problem in the Maldives? What do you think?</a:t>
            </a:r>
            <a:endParaRPr lang="en-US" altLang="ko-KR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68226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1614</TotalTime>
  <Words>393</Words>
  <Application>Microsoft Office PowerPoint</Application>
  <PresentationFormat>화면 슬라이드 쇼(4:3)</PresentationFormat>
  <Paragraphs>43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HY견고딕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      07 눈으로 말해요 / p. 30 </vt:lpstr>
      <vt:lpstr>      08 처음 본 것을 엄마로 아는 동물 / p.32 </vt:lpstr>
      <vt:lpstr>      09 몰디브에 무슨 일이? / p.34 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Registered User</dc:creator>
  <cp:lastModifiedBy>박진영</cp:lastModifiedBy>
  <cp:revision>645</cp:revision>
  <dcterms:created xsi:type="dcterms:W3CDTF">2018-12-11T01:44:20Z</dcterms:created>
  <dcterms:modified xsi:type="dcterms:W3CDTF">2019-12-18T02:14:39Z</dcterms:modified>
</cp:coreProperties>
</file>