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436" r:id="rId2"/>
    <p:sldId id="440" r:id="rId3"/>
    <p:sldId id="461" r:id="rId4"/>
    <p:sldId id="462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01256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2843880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02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41" y="2072141"/>
            <a:ext cx="2528348" cy="326878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04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하모니카는 최고의 선물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p.20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16714" y="1055995"/>
            <a:ext cx="771057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Last </a:t>
            </a:r>
            <a:r>
              <a:rPr lang="en-US" altLang="ko-KR" sz="2000" dirty="0">
                <a:latin typeface="+mn-ea"/>
              </a:rPr>
              <a:t>Christmas, Bobby got a new game as a present. He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wanted to show it off to his friend Jimmy.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“</a:t>
            </a:r>
            <a:r>
              <a:rPr lang="en-US" altLang="ko-KR" sz="2000" dirty="0">
                <a:latin typeface="+mn-ea"/>
              </a:rPr>
              <a:t>What did you get for Christmas?” Bobby asked Jimmy.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“</a:t>
            </a:r>
            <a:r>
              <a:rPr lang="en-US" altLang="ko-KR" sz="2000" dirty="0">
                <a:latin typeface="+mn-ea"/>
              </a:rPr>
              <a:t>I got a harmonica from my uncle. It’s the best present I’ve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ever gotten.”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“</a:t>
            </a:r>
            <a:r>
              <a:rPr lang="en-US" altLang="ko-KR" sz="2000" dirty="0">
                <a:latin typeface="+mn-ea"/>
              </a:rPr>
              <a:t>A harmonica? What’s so great about a harmonica?” asked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Bobby.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Jimmy </a:t>
            </a:r>
            <a:r>
              <a:rPr lang="en-US" altLang="ko-KR" sz="2000" dirty="0">
                <a:latin typeface="+mn-ea"/>
              </a:rPr>
              <a:t>smiled. “My mom gives me a quarter a week not to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play it.”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“</a:t>
            </a:r>
            <a:r>
              <a:rPr lang="en-US" altLang="ko-KR" sz="2000" dirty="0">
                <a:latin typeface="+mn-ea"/>
              </a:rPr>
              <a:t>Really? Well then, I’m going to get </a:t>
            </a:r>
            <a:r>
              <a:rPr lang="en-US" altLang="ko-KR" sz="2000" u="sng" dirty="0">
                <a:latin typeface="+mn-ea"/>
              </a:rPr>
              <a:t>a trumpet</a:t>
            </a:r>
            <a:r>
              <a:rPr lang="en-US" altLang="ko-KR" sz="2000" dirty="0" smtClean="0">
                <a:latin typeface="+mn-ea"/>
              </a:rPr>
              <a:t>.”  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05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자기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얼굴도 못 알아보는 동물들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p.22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01386" y="1057934"/>
            <a:ext cx="774122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Hold </a:t>
            </a:r>
            <a:r>
              <a:rPr lang="en-US" altLang="ko-KR" sz="2000" dirty="0">
                <a:latin typeface="+mn-ea"/>
              </a:rPr>
              <a:t>a mirror in front of a dog. He will bark loudly and try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to fight with the “other dog” in the mirror. He doesn’t know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that he is seeing himself. </a:t>
            </a:r>
            <a:r>
              <a:rPr lang="en-US" altLang="ko-KR" sz="2000" u="sng" dirty="0">
                <a:latin typeface="+mn-ea"/>
              </a:rPr>
              <a:t>A fish behaves in the same way.</a:t>
            </a:r>
            <a:r>
              <a:rPr lang="en-US" altLang="ko-KR" sz="2000" dirty="0">
                <a:latin typeface="+mn-ea"/>
              </a:rPr>
              <a:t> If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there is a mirror beside a fish tank, the fish will try to attack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his image in the mirror. However, elephants, chimps 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dolphins know better. Once scientists did an interesting test.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They put paint on an elephant’s face. The elephant saw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paint on his face in the mirror. Then he touched his own face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with his trunk! This shows that, like humans, elephants can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</a:t>
            </a:r>
            <a:r>
              <a:rPr lang="en-US" altLang="ko-KR" sz="2000" dirty="0" smtClean="0">
                <a:latin typeface="+mn-ea"/>
              </a:rPr>
              <a:t>ecognize </a:t>
            </a:r>
            <a:r>
              <a:rPr lang="en-US" altLang="ko-KR" sz="2000" u="sng" dirty="0" smtClean="0">
                <a:latin typeface="+mn-ea"/>
              </a:rPr>
              <a:t>                        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72616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06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전쟁터에서 유래된 넥타이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p.24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02671" y="1036672"/>
            <a:ext cx="77827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Men </a:t>
            </a:r>
            <a:r>
              <a:rPr lang="en-US" altLang="ko-KR" sz="2000" dirty="0">
                <a:latin typeface="+mn-ea"/>
              </a:rPr>
              <a:t>wear neckties all over the world. But do you know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where they started? Neckties came from Croatia, a small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country in Eastern Europe. In the 17th century, Croatia had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Thirty Years’ War. ( ⓐ ) In this war, men wore neckties. But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they didn’t wear them for fashion. ( ⓑ ) They wore them to look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different from enemy soldiers. ( ⓒ ) Later, the war ended. ( ⓓ )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Why? Their neckties looked so nice. ( ⓔ ) These days, neckties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are an important part of men’s fashion.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1212740" y="5195159"/>
            <a:ext cx="6518096" cy="525369"/>
          </a:xfrm>
          <a:prstGeom prst="rect">
            <a:avLst/>
          </a:prstGeom>
          <a:ln w="28575">
            <a:solidFill>
              <a:srgbClr val="777777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    But </a:t>
            </a: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people continued to wear their neckties.</a:t>
            </a:r>
          </a:p>
        </p:txBody>
      </p:sp>
    </p:spTree>
    <p:extLst>
      <p:ext uri="{BB962C8B-B14F-4D97-AF65-F5344CB8AC3E}">
        <p14:creationId xmlns:p14="http://schemas.microsoft.com/office/powerpoint/2010/main" val="2094700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1578</TotalTime>
  <Words>374</Words>
  <Application>Microsoft Office PowerPoint</Application>
  <PresentationFormat>화면 슬라이드 쇼(4:3)</PresentationFormat>
  <Paragraphs>43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HY견고딕</vt:lpstr>
      <vt:lpstr>맑은 고딕</vt:lpstr>
      <vt:lpstr>바탕</vt:lpstr>
      <vt:lpstr>Arial</vt:lpstr>
      <vt:lpstr>Calibri</vt:lpstr>
      <vt:lpstr>Calibri Light</vt:lpstr>
      <vt:lpstr>Office 테마</vt:lpstr>
      <vt:lpstr>PowerPoint 프레젠테이션</vt:lpstr>
      <vt:lpstr>      04 하모니카는 최고의 선물 / p.20 </vt:lpstr>
      <vt:lpstr>      05 자기 얼굴도 못 알아보는 동물들 / p.22 </vt:lpstr>
      <vt:lpstr>      06 전쟁터에서 유래된 넥타이 / p.24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621</cp:revision>
  <dcterms:created xsi:type="dcterms:W3CDTF">2018-12-11T01:44:20Z</dcterms:created>
  <dcterms:modified xsi:type="dcterms:W3CDTF">2019-12-18T08:26:57Z</dcterms:modified>
</cp:coreProperties>
</file>