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0" r:id="rId3"/>
    <p:sldId id="466" r:id="rId4"/>
    <p:sldId id="467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168164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04134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12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49" y="2069966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34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하나를 보면 열을 알 수 있어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 110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1057934"/>
            <a:ext cx="77105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A </a:t>
            </a:r>
            <a:r>
              <a:rPr lang="en-US" altLang="ko-KR" sz="2000" dirty="0">
                <a:latin typeface="+mn-ea"/>
              </a:rPr>
              <a:t>woman once wrote a long story and sent it to a famous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editor. After a few weeks, her story came back. The woman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was angry. She wrote to the editor: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“</a:t>
            </a:r>
            <a:r>
              <a:rPr lang="en-US" altLang="ko-KR" sz="2000" dirty="0">
                <a:latin typeface="+mn-ea"/>
              </a:rPr>
              <a:t>Dear Sir. Yesterday you sent back my story. How do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know it’s not a good story? I’m sure </a:t>
            </a:r>
            <a:r>
              <a:rPr lang="en-US" altLang="ko-KR" sz="2000" u="sng" dirty="0" smtClean="0">
                <a:latin typeface="+mn-ea"/>
              </a:rPr>
              <a:t>                    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Before I sent you the story, I glued together pages 18, 19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20. When the story came back, the pages were still stuck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together.”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 </a:t>
            </a:r>
            <a:r>
              <a:rPr lang="en-US" altLang="ko-KR" sz="2000" dirty="0">
                <a:latin typeface="+mn-ea"/>
              </a:rPr>
              <a:t>editor wrote back: “Dear Madam. </a:t>
            </a:r>
            <a:r>
              <a:rPr lang="en-US" altLang="ko-KR" sz="2000" u="sng" dirty="0">
                <a:latin typeface="+mn-ea"/>
              </a:rPr>
              <a:t>Do you eat all of an</a:t>
            </a:r>
          </a:p>
          <a:p>
            <a:pPr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egg to know it is bad</a:t>
            </a:r>
            <a:r>
              <a:rPr lang="en-US" altLang="ko-KR" sz="2000" dirty="0">
                <a:latin typeface="+mn-ea"/>
              </a:rPr>
              <a:t>?”</a:t>
            </a: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매일 새로 나는 상어의 이빨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p.112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96191" y="1009846"/>
            <a:ext cx="755419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Sharks </a:t>
            </a:r>
            <a:r>
              <a:rPr lang="en-US" altLang="ko-KR" sz="1900" dirty="0">
                <a:latin typeface="+mn-ea"/>
              </a:rPr>
              <a:t>are scary killers, but they are interesting animals.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They lose teeth every day. One tooth only lasts for ten days.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Sharks lose several teeth every time they bite into prey. When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 shark loses a tooth, a new one grows to fill its place. So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sharks’ teeth never have a chance to grow too old. They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always stay young and healthy. </a:t>
            </a:r>
            <a:r>
              <a:rPr lang="en-US" altLang="ko-KR" sz="1900" u="sng" dirty="0">
                <a:latin typeface="+mn-ea"/>
              </a:rPr>
              <a:t>That</a:t>
            </a:r>
            <a:r>
              <a:rPr lang="en-US" altLang="ko-KR" sz="1900" dirty="0">
                <a:latin typeface="+mn-ea"/>
              </a:rPr>
              <a:t> is why sharks have a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strong bite.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Humans </a:t>
            </a:r>
            <a:r>
              <a:rPr lang="en-US" altLang="ko-KR" sz="1900" dirty="0">
                <a:latin typeface="+mn-ea"/>
              </a:rPr>
              <a:t>have just two sets of teeth for their whole lives.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But sharks grow thousands of new teeth in their lifetime.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They never have to worry about losing teeth. How lucky they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are!</a:t>
            </a:r>
          </a:p>
          <a:p>
            <a:pPr algn="dist">
              <a:lnSpc>
                <a:spcPct val="150000"/>
              </a:lnSpc>
            </a:pPr>
            <a:endParaRPr lang="en-US" altLang="ko-KR" sz="19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5804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19751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친구에게 이렇게 사과하세요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p.114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48938" y="368338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2811" y="764024"/>
            <a:ext cx="7652905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One </a:t>
            </a:r>
            <a:r>
              <a:rPr lang="en-US" altLang="ko-KR" sz="1950" dirty="0">
                <a:latin typeface="+mn-ea"/>
              </a:rPr>
              <a:t>day, you argue with your friend. Later you feel bad about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it and want to apologize.</a:t>
            </a:r>
          </a:p>
          <a:p>
            <a:pPr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Here </a:t>
            </a:r>
            <a:r>
              <a:rPr lang="en-US" altLang="ko-KR" sz="1950" dirty="0">
                <a:latin typeface="+mn-ea"/>
              </a:rPr>
              <a:t>are some good tips on how to apologize: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– Just say you’re sorry. Don’t make any excuses.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– Tell </a:t>
            </a:r>
            <a:r>
              <a:rPr lang="en-US" altLang="ko-KR" sz="1950" dirty="0">
                <a:latin typeface="+mn-ea"/>
              </a:rPr>
              <a:t>your friend exactly why you’re sorry</a:t>
            </a:r>
            <a:r>
              <a:rPr lang="en-US" altLang="ko-KR" sz="1950" dirty="0" smtClean="0">
                <a:latin typeface="+mn-ea"/>
              </a:rPr>
              <a:t>. </a:t>
            </a:r>
            <a:r>
              <a:rPr lang="en-US" altLang="ko-KR" sz="1950" u="sng" dirty="0" smtClean="0">
                <a:latin typeface="+mn-ea"/>
              </a:rPr>
              <a:t>             </a:t>
            </a:r>
            <a:r>
              <a:rPr lang="en-US" altLang="ko-KR" sz="1950" dirty="0" smtClean="0">
                <a:latin typeface="+mn-ea"/>
              </a:rPr>
              <a:t>,</a:t>
            </a:r>
            <a:endParaRPr lang="en-US" altLang="ko-KR" sz="195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instead </a:t>
            </a:r>
            <a:r>
              <a:rPr lang="en-US" altLang="ko-KR" sz="1950" dirty="0">
                <a:latin typeface="+mn-ea"/>
              </a:rPr>
              <a:t>of just saying “I’m sorry,” say “I’m sorry for speaking</a:t>
            </a:r>
          </a:p>
          <a:p>
            <a:pPr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ill </a:t>
            </a:r>
            <a:r>
              <a:rPr lang="en-US" altLang="ko-KR" sz="1950" dirty="0">
                <a:latin typeface="+mn-ea"/>
              </a:rPr>
              <a:t>of you in front of your friends</a:t>
            </a:r>
            <a:r>
              <a:rPr lang="en-US" altLang="ko-KR" sz="1950" dirty="0" smtClean="0">
                <a:latin typeface="+mn-ea"/>
              </a:rPr>
              <a:t>.”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–</a:t>
            </a:r>
            <a:r>
              <a:rPr lang="en-US" altLang="ko-KR" sz="1950" dirty="0">
                <a:latin typeface="+mn-ea"/>
              </a:rPr>
              <a:t> </a:t>
            </a:r>
            <a:r>
              <a:rPr lang="en-US" altLang="ko-KR" sz="1950" dirty="0" smtClean="0">
                <a:latin typeface="+mn-ea"/>
              </a:rPr>
              <a:t>Tell </a:t>
            </a:r>
            <a:r>
              <a:rPr lang="en-US" altLang="ko-KR" sz="1950" dirty="0">
                <a:latin typeface="+mn-ea"/>
              </a:rPr>
              <a:t>your friend what you’ll do next time to avoid this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 problem</a:t>
            </a:r>
            <a:r>
              <a:rPr lang="en-US" altLang="ko-KR" sz="1950" dirty="0">
                <a:latin typeface="+mn-ea"/>
              </a:rPr>
              <a:t>. For example, you can say, “Next time if there’s</a:t>
            </a:r>
          </a:p>
          <a:p>
            <a:pPr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 anything </a:t>
            </a:r>
            <a:r>
              <a:rPr lang="en-US" altLang="ko-KR" sz="1950" dirty="0">
                <a:latin typeface="+mn-ea"/>
              </a:rPr>
              <a:t>I want to tell you, I will speak to you in private.”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What </a:t>
            </a:r>
            <a:r>
              <a:rPr lang="en-US" altLang="ko-KR" sz="1950" dirty="0">
                <a:latin typeface="+mn-ea"/>
              </a:rPr>
              <a:t>can you do if your friend still doesn’t forgive you even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after you do all of the above? In that case, it is best to wait.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When your friend is ready, he or she will contact you</a:t>
            </a:r>
            <a:r>
              <a:rPr lang="en-US" altLang="ko-KR" sz="1950" dirty="0" smtClean="0">
                <a:latin typeface="+mn-ea"/>
              </a:rPr>
              <a:t>.</a:t>
            </a:r>
            <a:endParaRPr lang="en-US" altLang="ko-KR" sz="19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5467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1592</TotalTime>
  <Words>429</Words>
  <Application>Microsoft Office PowerPoint</Application>
  <PresentationFormat>화면 슬라이드 쇼(4:3)</PresentationFormat>
  <Paragraphs>48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34 하나를 보면 열을 알 수 있어! / p. 110 </vt:lpstr>
      <vt:lpstr>      35 매일 새로 나는 상어의 이빨 / p.112 </vt:lpstr>
      <vt:lpstr>     36 친구에게 이렇게 사과하세요 / p.114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666</cp:revision>
  <dcterms:created xsi:type="dcterms:W3CDTF">2018-12-11T01:44:20Z</dcterms:created>
  <dcterms:modified xsi:type="dcterms:W3CDTF">2019-12-18T08:31:27Z</dcterms:modified>
</cp:coreProperties>
</file>