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436" r:id="rId2"/>
    <p:sldId id="440" r:id="rId3"/>
    <p:sldId id="461" r:id="rId4"/>
    <p:sldId id="464" r:id="rId5"/>
    <p:sldId id="463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53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01256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23752279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266803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en-US" altLang="ko-KR" sz="3300" b="1" spc="38" noProof="1" smtClean="0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11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49" y="2220543"/>
            <a:ext cx="2632832" cy="34038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31</a:t>
            </a:r>
            <a:r>
              <a:rPr lang="ko-KR" altLang="en-US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개가 빗소리를 싫어하는 이유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p.102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16714" y="902764"/>
            <a:ext cx="77105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Dogs </a:t>
            </a:r>
            <a:r>
              <a:rPr lang="en-US" altLang="ko-KR" sz="2000" dirty="0">
                <a:latin typeface="+mn-ea"/>
              </a:rPr>
              <a:t>like snow, but they hate rain. Snow is quiet, but rain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is too noisy for a dog’s ears. Rain sounds like gunshots to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dog. That’s because dogs can hear much better than humans.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 human can hear sounds from a hundred meters away.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u="sng" dirty="0" smtClean="0">
                <a:latin typeface="+mn-ea"/>
              </a:rPr>
              <a:t>                 </a:t>
            </a:r>
            <a:r>
              <a:rPr lang="en-US" altLang="ko-KR" sz="2000" dirty="0" smtClean="0">
                <a:latin typeface="+mn-ea"/>
              </a:rPr>
              <a:t>, </a:t>
            </a:r>
            <a:r>
              <a:rPr lang="en-US" altLang="ko-KR" sz="2000" dirty="0">
                <a:latin typeface="+mn-ea"/>
              </a:rPr>
              <a:t>dogs can hear sounds from four hundred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meters away. Do you want to see for yourself? Then </a:t>
            </a:r>
            <a:r>
              <a:rPr lang="en-US" altLang="ko-KR" sz="2000" u="sng" dirty="0">
                <a:latin typeface="+mn-ea"/>
              </a:rPr>
              <a:t>open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u="sng" dirty="0">
                <a:latin typeface="+mn-ea"/>
              </a:rPr>
              <a:t>can of dog food in the kitchen</a:t>
            </a:r>
            <a:r>
              <a:rPr lang="en-US" altLang="ko-KR" sz="2000" dirty="0">
                <a:latin typeface="+mn-ea"/>
              </a:rPr>
              <a:t>. Soon your dog will come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running from outside!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32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세계 곳곳의 흥미로운 법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p.104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01386" y="1057934"/>
            <a:ext cx="77412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There </a:t>
            </a:r>
            <a:r>
              <a:rPr lang="en-US" altLang="ko-KR" sz="2000" dirty="0">
                <a:latin typeface="+mn-ea"/>
              </a:rPr>
              <a:t>are a lot of funny laws around the world. You might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laugh out loud when you learn about them. But you will get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into trouble if you don’t follow them.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In </a:t>
            </a:r>
            <a:r>
              <a:rPr lang="en-US" altLang="ko-KR" sz="2000" dirty="0">
                <a:latin typeface="+mn-ea"/>
              </a:rPr>
              <a:t>Singapore, it is against the law to chew gum. Singapore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is well known for its being (A) clean / </a:t>
            </a:r>
            <a:r>
              <a:rPr lang="en-US" altLang="ko-KR" sz="2000" dirty="0" smtClean="0">
                <a:latin typeface="+mn-ea"/>
              </a:rPr>
              <a:t>dirty . </a:t>
            </a:r>
            <a:r>
              <a:rPr lang="en-US" altLang="ko-KR" sz="2000" dirty="0">
                <a:latin typeface="+mn-ea"/>
              </a:rPr>
              <a:t>If you spit out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chewing gum on the streets, you have to pay a fine of about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$1,000.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endParaRPr lang="en-US" altLang="ko-KR" sz="2000" dirty="0">
              <a:latin typeface="+mn-ea"/>
            </a:endParaRPr>
          </a:p>
        </p:txBody>
      </p:sp>
      <p:sp>
        <p:nvSpPr>
          <p:cNvPr id="3" name="모서리가 둥근 직사각형 2"/>
          <p:cNvSpPr/>
          <p:nvPr/>
        </p:nvSpPr>
        <p:spPr>
          <a:xfrm>
            <a:off x="4644737" y="2950760"/>
            <a:ext cx="1662545" cy="395113"/>
          </a:xfrm>
          <a:prstGeom prst="round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16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32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세계 곳곳의 흥미로운 법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p.104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01386" y="1036672"/>
            <a:ext cx="774122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In </a:t>
            </a:r>
            <a:r>
              <a:rPr lang="en-US" altLang="ko-KR" sz="2000" dirty="0">
                <a:latin typeface="+mn-ea"/>
              </a:rPr>
              <a:t>Samoa, an island in the Pacific, (B) remembering /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forgetting your wife’s birthday is a crime. That’s because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people in Samoa believe happy women make happy families.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In </a:t>
            </a:r>
            <a:r>
              <a:rPr lang="en-US" altLang="ko-KR" sz="2000" dirty="0">
                <a:latin typeface="+mn-ea"/>
              </a:rPr>
              <a:t>Japan, being (C) overweight / underweight is illegal. For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adults aged 40 to 74, the maximum waistline cannot be more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than 85 centimeters (33.5 inches) for men or 90 centimeters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(35. 4 inches) for women.</a:t>
            </a:r>
            <a:endParaRPr lang="en-US" altLang="ko-KR" sz="2000" dirty="0">
              <a:latin typeface="+mn-ea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377046" y="2501108"/>
            <a:ext cx="3314699" cy="449910"/>
          </a:xfrm>
          <a:prstGeom prst="round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모서리가 둥근 직사각형 8"/>
          <p:cNvSpPr/>
          <p:nvPr/>
        </p:nvSpPr>
        <p:spPr>
          <a:xfrm>
            <a:off x="6265719" y="1165980"/>
            <a:ext cx="2176895" cy="382265"/>
          </a:xfrm>
          <a:prstGeom prst="round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모서리가 둥근 직사각형 9"/>
          <p:cNvSpPr/>
          <p:nvPr/>
        </p:nvSpPr>
        <p:spPr>
          <a:xfrm>
            <a:off x="701387" y="1640499"/>
            <a:ext cx="1449532" cy="375337"/>
          </a:xfrm>
          <a:prstGeom prst="round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3135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33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자연 최고의 건축가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흰개미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p.106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13061" y="648583"/>
            <a:ext cx="7720448" cy="6199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 </a:t>
            </a:r>
            <a:r>
              <a:rPr lang="en-US" altLang="ko-KR" sz="1900" dirty="0" smtClean="0">
                <a:latin typeface="+mn-ea"/>
              </a:rPr>
              <a:t>There </a:t>
            </a:r>
            <a:r>
              <a:rPr lang="en-US" altLang="ko-KR" sz="1900" dirty="0">
                <a:latin typeface="+mn-ea"/>
              </a:rPr>
              <a:t>is a wonderful building in Africa. Even when the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weather outside is too hot, it is nice and cool </a:t>
            </a:r>
            <a:r>
              <a:rPr lang="en-US" altLang="ko-KR" sz="1900" u="sng" dirty="0" smtClean="0">
                <a:latin typeface="+mn-ea"/>
              </a:rPr>
              <a:t>   (A)   </a:t>
            </a:r>
            <a:r>
              <a:rPr lang="en-US" altLang="ko-KR" sz="1900" dirty="0" smtClean="0">
                <a:latin typeface="+mn-ea"/>
              </a:rPr>
              <a:t> the</a:t>
            </a:r>
            <a:endParaRPr lang="en-US" altLang="ko-KR" sz="1900" dirty="0">
              <a:latin typeface="+mn-ea"/>
            </a:endParaRP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building. What’s the secret? The building was designed like</a:t>
            </a:r>
          </a:p>
          <a:p>
            <a:pPr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the houses of insects called termites.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 smtClean="0">
                <a:latin typeface="+mn-ea"/>
              </a:rPr>
              <a:t>   A </a:t>
            </a:r>
            <a:r>
              <a:rPr lang="en-US" altLang="ko-KR" sz="1900" dirty="0">
                <a:latin typeface="+mn-ea"/>
              </a:rPr>
              <a:t>few years ago, scientists found out an interesting fact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about African termites. Their houses always stay </a:t>
            </a:r>
            <a:r>
              <a:rPr lang="en-US" altLang="ko-KR" sz="1900" u="sng" dirty="0" smtClean="0">
                <a:latin typeface="+mn-ea"/>
              </a:rPr>
              <a:t>   (B)   </a:t>
            </a:r>
            <a:r>
              <a:rPr lang="en-US" altLang="ko-KR" sz="1900" u="sng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en-US" altLang="ko-KR" sz="1900" u="sng" dirty="0" smtClean="0">
                <a:latin typeface="+mn-ea"/>
              </a:rPr>
              <a:t>                               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 smtClean="0">
                <a:latin typeface="+mn-ea"/>
              </a:rPr>
              <a:t>inside</a:t>
            </a:r>
            <a:r>
              <a:rPr lang="en-US" altLang="ko-KR" sz="1900" dirty="0">
                <a:latin typeface="+mn-ea"/>
              </a:rPr>
              <a:t>, even in the African heat. The secret is cooling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chimneys and many air tunnels. Cool air comes in through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the underground tunnels, then turns into hot air and goes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out through the chimneys. People used the idea to design a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building in Africa. It is the </a:t>
            </a:r>
            <a:r>
              <a:rPr lang="en-US" altLang="ko-KR" sz="1900" dirty="0" err="1">
                <a:latin typeface="+mn-ea"/>
              </a:rPr>
              <a:t>Eastgate</a:t>
            </a:r>
            <a:r>
              <a:rPr lang="en-US" altLang="ko-KR" sz="1900" dirty="0">
                <a:latin typeface="+mn-ea"/>
              </a:rPr>
              <a:t> Shopping Center in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Zimbabwe. During the day, this building stays cool without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air conditioning. So it uses 90 percent </a:t>
            </a:r>
            <a:r>
              <a:rPr lang="en-US" altLang="ko-KR" sz="1900" dirty="0" smtClean="0">
                <a:latin typeface="+mn-ea"/>
              </a:rPr>
              <a:t> </a:t>
            </a:r>
            <a:r>
              <a:rPr lang="en-US" altLang="ko-KR" sz="1900" u="sng" dirty="0" smtClean="0">
                <a:latin typeface="+mn-ea"/>
              </a:rPr>
              <a:t>   (C)    </a:t>
            </a:r>
            <a:r>
              <a:rPr lang="en-US" altLang="ko-KR" sz="1900" dirty="0" smtClean="0">
                <a:latin typeface="+mn-ea"/>
              </a:rPr>
              <a:t> energy </a:t>
            </a:r>
            <a:r>
              <a:rPr lang="en-US" altLang="ko-KR" sz="1900" dirty="0">
                <a:latin typeface="+mn-ea"/>
              </a:rPr>
              <a:t>than</a:t>
            </a:r>
          </a:p>
          <a:p>
            <a:pPr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other buildings!</a:t>
            </a:r>
            <a:endParaRPr lang="en-US" altLang="ko-KR" sz="19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312194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1636</TotalTime>
  <Words>448</Words>
  <Application>Microsoft Office PowerPoint</Application>
  <PresentationFormat>화면 슬라이드 쇼(4:3)</PresentationFormat>
  <Paragraphs>54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HY견고딕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      31 개가 빗소리를 싫어하는 이유 / p.102</vt:lpstr>
      <vt:lpstr>      32 세계 곳곳의 흥미로운 법_1 / p.104</vt:lpstr>
      <vt:lpstr>      32 세계 곳곳의 흥미로운 법_2 / p.104</vt:lpstr>
      <vt:lpstr>      33 자연 최고의 건축가, 흰개미 / p.106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636</cp:revision>
  <dcterms:created xsi:type="dcterms:W3CDTF">2018-12-11T01:44:20Z</dcterms:created>
  <dcterms:modified xsi:type="dcterms:W3CDTF">2019-12-18T08:16:21Z</dcterms:modified>
</cp:coreProperties>
</file>