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2" r:id="rId3"/>
    <p:sldId id="437" r:id="rId4"/>
    <p:sldId id="43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10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49" y="2142703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시험에 떨어진 소년의 위트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p.92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28364" y="1034733"/>
            <a:ext cx="7909054" cy="4262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Jimmy </a:t>
            </a:r>
            <a:r>
              <a:rPr lang="en-US" altLang="ko-KR" sz="2000" dirty="0">
                <a:latin typeface="+mn-ea"/>
              </a:rPr>
              <a:t>was an elementary school student. He was a nice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kid and had many friends, but he did not do well in school.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One </a:t>
            </a:r>
            <a:r>
              <a:rPr lang="en-US" altLang="ko-KR" sz="2000" dirty="0">
                <a:latin typeface="+mn-ea"/>
              </a:rPr>
              <a:t>day, as soon as he got home from school, he walked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into his father’s room. “Dad,” he said, “I have great news for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you.” His father smiled. “What is it, Jimmy?” he asked. “Do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remember?” asked Jimmy. “You promised to give me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five dollars if I passed my English test.” “Oh, yes,” said his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father. “Well,” said Jimmy, “</a:t>
            </a:r>
            <a:r>
              <a:rPr lang="en-US" altLang="ko-KR" sz="2000" u="sng" dirty="0">
                <a:latin typeface="+mn-ea"/>
              </a:rPr>
              <a:t>now you don’t have to spend</a:t>
            </a:r>
          </a:p>
          <a:p>
            <a:pPr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five dollars!</a:t>
            </a:r>
            <a:r>
              <a:rPr lang="en-US" altLang="ko-KR" sz="2000" dirty="0">
                <a:latin typeface="+mn-ea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29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수컷 물고기들이 사라지고 있어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!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p.94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86802" y="1036672"/>
            <a:ext cx="802492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strange thing is taking place in some rivers! Male fish are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becoming female. According to a study, many male fish in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Potomac River of the United States have turned female.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The same thing</a:t>
            </a:r>
            <a:r>
              <a:rPr lang="en-US" altLang="ko-KR" sz="2000" dirty="0">
                <a:latin typeface="+mn-ea"/>
              </a:rPr>
              <a:t> is happening in many other parts of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world. Why is such a strange thing happening? It’s because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pollution. Scientists report that chemicals from plastics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can change the sex of fish. If chemicals keep </a:t>
            </a:r>
            <a:r>
              <a:rPr lang="en-US" altLang="ko-KR" sz="2000" dirty="0" smtClean="0">
                <a:latin typeface="+mn-ea"/>
              </a:rPr>
              <a:t>flowing </a:t>
            </a:r>
            <a:r>
              <a:rPr lang="en-US" altLang="ko-KR" sz="2000" dirty="0">
                <a:latin typeface="+mn-ea"/>
              </a:rPr>
              <a:t>into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river, there will be only female fish. Scientists say that these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fish are a sign that something is really wrong. If we don’t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take action now, a more serious problem might happen in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future.</a:t>
            </a: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-5805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30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한글을 문자로 사용하는 나라가 있다고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 96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59538" y="764024"/>
            <a:ext cx="802492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A </a:t>
            </a:r>
            <a:r>
              <a:rPr lang="en-US" altLang="ko-KR" sz="1950" dirty="0">
                <a:latin typeface="+mn-ea"/>
              </a:rPr>
              <a:t>group of people in Indonesia decided to use Hangul as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their written language in 2009. This tribe, called the Cia-Cia,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has a population of 80,000. They have a spoken language, but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they don’t have their own writing system. Now they can record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their own history or literature using Hangul. They chose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Hangul because it’s simple and easy to pronounce. For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example, in English, the sound of “a” in “cat” is different from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 sound of “a” in “table.” In Hangul, however, each letter has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just one sound.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 smtClean="0">
                <a:latin typeface="+mn-ea"/>
              </a:rPr>
              <a:t>  This </a:t>
            </a:r>
            <a:r>
              <a:rPr lang="en-US" altLang="ko-KR" sz="1950" dirty="0">
                <a:latin typeface="+mn-ea"/>
              </a:rPr>
              <a:t>is the first time that a foreign country has adopted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Hangul as its written language. Koreans were happy to hear</a:t>
            </a:r>
          </a:p>
          <a:p>
            <a:pPr algn="dist"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 amazing news. Also, they are starting to show interest in</a:t>
            </a:r>
          </a:p>
          <a:p>
            <a:pPr>
              <a:lnSpc>
                <a:spcPct val="150000"/>
              </a:lnSpc>
            </a:pPr>
            <a:r>
              <a:rPr lang="en-US" altLang="ko-KR" sz="1950" dirty="0">
                <a:latin typeface="+mn-ea"/>
              </a:rPr>
              <a:t>the Cia-Cia people.</a:t>
            </a: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1571</TotalTime>
  <Words>424</Words>
  <Application>Microsoft Office PowerPoint</Application>
  <PresentationFormat>화면 슬라이드 쇼(4:3)</PresentationFormat>
  <Paragraphs>47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28 시험에 떨어진 소년의 위트 / p.92 </vt:lpstr>
      <vt:lpstr>      29 수컷 물고기들이 사라지고 있어! / p.94 </vt:lpstr>
      <vt:lpstr>      30 한글을 문자로 사용하는 나라가 있다고? / p. 96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611</cp:revision>
  <dcterms:created xsi:type="dcterms:W3CDTF">2018-12-11T01:44:20Z</dcterms:created>
  <dcterms:modified xsi:type="dcterms:W3CDTF">2019-12-18T08:30:12Z</dcterms:modified>
</cp:coreProperties>
</file>