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436" r:id="rId2"/>
    <p:sldId id="442" r:id="rId3"/>
    <p:sldId id="437" r:id="rId4"/>
    <p:sldId id="439" r:id="rId5"/>
    <p:sldId id="440" r:id="rId6"/>
    <p:sldId id="441" r:id="rId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69809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875607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01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01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인기 있는 </a:t>
            </a:r>
            <a:r>
              <a:rPr lang="ko-KR" altLang="en-US" sz="20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사람의 비결</a:t>
            </a:r>
            <a:r>
              <a:rPr lang="en-US" altLang="ko-KR" sz="1600" b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55152" y="1057934"/>
            <a:ext cx="76336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Ted </a:t>
            </a:r>
            <a:r>
              <a:rPr lang="en-US" altLang="ko-KR" sz="2000" dirty="0">
                <a:latin typeface="+mn-ea"/>
              </a:rPr>
              <a:t>is not handsome. He doesn’t wear nice clothes, either.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But he is very popular with girls. How is this so? According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a study, popular people are good at reading others’ minds.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other words, they can easily tell what others want, think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feel. A good mind reader pays special attention to other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people’s body language. For example, crossing her arms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means that she isn’t open to your ideas. If she touches 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front neck, she feels nervous or uncomfortable. If </a:t>
            </a:r>
            <a:r>
              <a:rPr lang="en-US" altLang="ko-KR" sz="2000" dirty="0" smtClean="0">
                <a:latin typeface="+mn-ea"/>
              </a:rPr>
              <a:t>she </a:t>
            </a:r>
            <a:r>
              <a:rPr lang="en-US" altLang="ko-KR" sz="2000" dirty="0">
                <a:latin typeface="+mn-ea"/>
              </a:rPr>
              <a:t>raises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her eyebrows, she is surprised. 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오디션에 참가하세요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90932" y="1036672"/>
            <a:ext cx="67621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2200" b="1" dirty="0" err="1" smtClean="0">
                <a:latin typeface="+mn-ea"/>
              </a:rPr>
              <a:t>TeenStar</a:t>
            </a:r>
            <a:r>
              <a:rPr lang="en-US" altLang="ko-KR" sz="2200" b="1" dirty="0" smtClean="0">
                <a:latin typeface="+mn-ea"/>
              </a:rPr>
              <a:t> Singing Auditions</a:t>
            </a:r>
          </a:p>
          <a:p>
            <a:pPr algn="ctr"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 you want to be a singer? </a:t>
            </a:r>
            <a:r>
              <a:rPr lang="en-US" altLang="ko-KR" sz="2000" dirty="0" err="1">
                <a:latin typeface="+mn-ea"/>
              </a:rPr>
              <a:t>TeenStar</a:t>
            </a:r>
            <a:r>
              <a:rPr lang="en-US" altLang="ko-KR" sz="2000" dirty="0">
                <a:latin typeface="+mn-ea"/>
              </a:rPr>
              <a:t> will help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take a step toward your dream. </a:t>
            </a:r>
            <a:r>
              <a:rPr lang="en-US" altLang="ko-KR" sz="2000" dirty="0" err="1">
                <a:latin typeface="+mn-ea"/>
              </a:rPr>
              <a:t>TeenStar</a:t>
            </a:r>
            <a:r>
              <a:rPr lang="en-US" altLang="ko-KR" sz="2000" dirty="0">
                <a:latin typeface="+mn-ea"/>
              </a:rPr>
              <a:t> is looking for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teenagers with great singing abilities. Do you want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develop your singing talent? Then join us</a:t>
            </a:r>
            <a:r>
              <a:rPr lang="en-US" altLang="ko-KR" sz="2000" dirty="0" smtClean="0">
                <a:latin typeface="+mn-ea"/>
              </a:rPr>
              <a:t>!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latin typeface="+mn-ea"/>
              </a:rPr>
              <a:t>Who</a:t>
            </a: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Teens </a:t>
            </a:r>
            <a:r>
              <a:rPr lang="en-US" altLang="ko-KR" sz="2000" dirty="0">
                <a:latin typeface="+mn-ea"/>
              </a:rPr>
              <a:t>aged 10–14 who can sing well!</a:t>
            </a: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latin typeface="+mn-ea"/>
              </a:rPr>
              <a:t>When &amp; Where </a:t>
            </a:r>
            <a:r>
              <a:rPr lang="en-US" altLang="ko-KR" sz="2000" b="1" dirty="0" smtClean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4–6 </a:t>
            </a:r>
            <a:r>
              <a:rPr lang="en-US" altLang="ko-KR" sz="2000" dirty="0">
                <a:latin typeface="+mn-ea"/>
              </a:rPr>
              <a:t>p.m., November 18, in Studio 2 of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                     the </a:t>
            </a:r>
            <a:r>
              <a:rPr lang="en-US" altLang="ko-KR" sz="2000" dirty="0" err="1">
                <a:latin typeface="+mn-ea"/>
              </a:rPr>
              <a:t>TeenStar</a:t>
            </a:r>
            <a:r>
              <a:rPr lang="en-US" altLang="ko-KR" sz="2000" dirty="0">
                <a:latin typeface="+mn-ea"/>
              </a:rPr>
              <a:t> Building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02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오디션에 참가하세요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242886" y="1036672"/>
            <a:ext cx="6658227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2000" b="1" dirty="0" smtClean="0">
                <a:latin typeface="+mn-ea"/>
              </a:rPr>
              <a:t>How </a:t>
            </a:r>
            <a:r>
              <a:rPr lang="en-US" altLang="ko-KR" sz="2000" b="1" dirty="0">
                <a:latin typeface="+mn-ea"/>
              </a:rPr>
              <a:t>to Prepare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– Prepare a short performance. The time limit is 2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minutes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– If you want to sing your own song, please bring an</a:t>
            </a:r>
          </a:p>
          <a:p>
            <a:pPr algn="ju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MP3 </a:t>
            </a:r>
            <a:r>
              <a:rPr lang="en-US" altLang="ko-KR" sz="2000" dirty="0">
                <a:latin typeface="+mn-ea"/>
              </a:rPr>
              <a:t>file for background music.</a:t>
            </a:r>
          </a:p>
          <a:p>
            <a:pPr algn="ju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– You can use your own instrument if you want.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– Fill out the online application form. You will</a:t>
            </a:r>
          </a:p>
          <a:p>
            <a:pPr algn="ju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receive </a:t>
            </a:r>
            <a:r>
              <a:rPr lang="en-US" altLang="ko-KR" sz="2000" dirty="0">
                <a:latin typeface="+mn-ea"/>
              </a:rPr>
              <a:t>a reply after signing up</a:t>
            </a:r>
            <a:r>
              <a:rPr lang="en-US" altLang="ko-KR" sz="2000" dirty="0" smtClean="0">
                <a:latin typeface="+mn-ea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2000" b="1" dirty="0" smtClean="0">
                <a:latin typeface="+mn-ea"/>
              </a:rPr>
              <a:t>Contact</a:t>
            </a:r>
            <a:endParaRPr lang="en-US" altLang="ko-KR" sz="2000" b="1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For more information, contact Taylor Smith 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info@teenstaraudition.co.uk or call 03456-123-815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전쟁에서 활약한 원숭이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4340" y="1036672"/>
            <a:ext cx="80249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Albert </a:t>
            </a:r>
            <a:r>
              <a:rPr lang="en-US" altLang="ko-KR" sz="2000" dirty="0">
                <a:latin typeface="+mn-ea"/>
              </a:rPr>
              <a:t>Marr lived in South Africa. He had a pet baboon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named Jackie. Jackie was very smart. He often helped Marr.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One day, Marr had to go to war. He took Jackie to the war,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too. ( ⓐ ) So Jackie always went up tall trees to listen for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enemies. ( ⓑ ) He showed Marr where they were. This helped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all of the soldiers. ( ⓒ ) So they loved Jackie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024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전쟁에서 활약한 원숭이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4340" y="1036672"/>
            <a:ext cx="80249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But </a:t>
            </a:r>
            <a:r>
              <a:rPr lang="en-US" altLang="ko-KR" sz="2000" dirty="0">
                <a:latin typeface="+mn-ea"/>
              </a:rPr>
              <a:t>their happiness did not last long. ( ⓓ ) One day,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enemy made a surprise attack. Sadly, Jackie lost one leg.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couldn’t work in the war. Marr was sad. All the soldiers were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sad, too. ( ⓔ ) Later, the army gave Jackie a medal to thank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him. After the war, Jackie and Marr went back home. They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lived together, and Jackie wore his medal every day.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191959" y="4464209"/>
            <a:ext cx="6466141" cy="507831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   Monkeys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can hear better than humans.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8110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1574</TotalTime>
  <Words>481</Words>
  <Application>Microsoft Office PowerPoint</Application>
  <PresentationFormat>화면 슬라이드 쇼(4:3)</PresentationFormat>
  <Paragraphs>63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01 인기 있는 사람의 비결 / p.12 </vt:lpstr>
      <vt:lpstr>      02 오디션에 참가하세요!_1 / p.14</vt:lpstr>
      <vt:lpstr>      02 오디션에 참가하세요!_2 / p.14</vt:lpstr>
      <vt:lpstr>      03 전쟁에서 활약한 원숭이_1 / p.16 </vt:lpstr>
      <vt:lpstr>      03 전쟁에서 활약한 원숭이 _2 / p.16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588</cp:revision>
  <dcterms:created xsi:type="dcterms:W3CDTF">2018-12-11T01:44:20Z</dcterms:created>
  <dcterms:modified xsi:type="dcterms:W3CDTF">2019-12-18T01:08:44Z</dcterms:modified>
</cp:coreProperties>
</file>